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267BF-1A57-43E7-848C-3282C8BAF8F7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AF93-21CF-40CB-8A47-631450C93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A. Cagle</dc:creator>
  <cp:lastModifiedBy>Scott Moore</cp:lastModifiedBy>
  <cp:revision>2</cp:revision>
  <dcterms:created xsi:type="dcterms:W3CDTF">2010-10-05T23:03:13Z</dcterms:created>
  <dcterms:modified xsi:type="dcterms:W3CDTF">2010-10-20T20:00:31Z</dcterms:modified>
</cp:coreProperties>
</file>