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2166" y="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731F-F580-4105-8B37-F89B3A5181AF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6BE4-EDF9-4B2C-BB21-AA129AAC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731F-F580-4105-8B37-F89B3A5181AF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6BE4-EDF9-4B2C-BB21-AA129AAC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6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731F-F580-4105-8B37-F89B3A5181AF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6BE4-EDF9-4B2C-BB21-AA129AAC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8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731F-F580-4105-8B37-F89B3A5181AF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6BE4-EDF9-4B2C-BB21-AA129AAC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9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731F-F580-4105-8B37-F89B3A5181AF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6BE4-EDF9-4B2C-BB21-AA129AAC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67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731F-F580-4105-8B37-F89B3A5181AF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6BE4-EDF9-4B2C-BB21-AA129AAC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6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731F-F580-4105-8B37-F89B3A5181AF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6BE4-EDF9-4B2C-BB21-AA129AAC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5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731F-F580-4105-8B37-F89B3A5181AF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6BE4-EDF9-4B2C-BB21-AA129AAC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4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731F-F580-4105-8B37-F89B3A5181AF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6BE4-EDF9-4B2C-BB21-AA129AAC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731F-F580-4105-8B37-F89B3A5181AF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6BE4-EDF9-4B2C-BB21-AA129AAC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8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4731F-F580-4105-8B37-F89B3A5181AF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46BE4-EDF9-4B2C-BB21-AA129AAC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465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4731F-F580-4105-8B37-F89B3A5181AF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46BE4-EDF9-4B2C-BB21-AA129AAC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0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Desktop\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037" y="1397000"/>
            <a:ext cx="3923163" cy="3937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781897" y="5105400"/>
            <a:ext cx="51554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2015 Annual Event</a:t>
            </a:r>
            <a:br>
              <a:rPr lang="en-US" sz="3600" b="1" dirty="0" smtClean="0"/>
            </a:br>
            <a:r>
              <a:rPr lang="en-US" sz="2800" b="1" dirty="0" smtClean="0"/>
              <a:t>Friday, May 8, 2015</a:t>
            </a:r>
            <a:endParaRPr lang="en-US" sz="2800" b="1" dirty="0"/>
          </a:p>
        </p:txBody>
      </p:sp>
      <p:pic>
        <p:nvPicPr>
          <p:cNvPr id="8" name="irc_mi" descr="http://www.artmoth.com/images/content/backgrounds/1-1278141033-bg-blue-white-gradient.jpeg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605"/>
          <a:stretch/>
        </p:blipFill>
        <p:spPr bwMode="auto">
          <a:xfrm>
            <a:off x="0" y="0"/>
            <a:ext cx="6858000" cy="1397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rc_mi" descr="http://www.artmoth.com/images/content/backgrounds/1-1278141033-bg-blue-white-gradient.jpeg"/>
          <p:cNvPicPr/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605"/>
          <a:stretch/>
        </p:blipFill>
        <p:spPr bwMode="auto">
          <a:xfrm rot="10800000">
            <a:off x="-6928" y="7747000"/>
            <a:ext cx="6864928" cy="1397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696" y="47367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Lucida Calligraphy" pitchFamily="66" charset="0"/>
              </a:rPr>
              <a:t>The Department of Earth &amp; Environmental Sciences</a:t>
            </a:r>
            <a:br>
              <a:rPr lang="en-US" b="1" dirty="0">
                <a:latin typeface="Lucida Calligraphy" pitchFamily="66" charset="0"/>
              </a:rPr>
            </a:br>
            <a:r>
              <a:rPr lang="en-US" b="1" dirty="0">
                <a:latin typeface="Lucida Calligraphy" pitchFamily="66" charset="0"/>
              </a:rPr>
              <a:t>Cordially invites you to attend the </a:t>
            </a:r>
            <a:r>
              <a:rPr lang="en-US" sz="1600" b="1" dirty="0" smtClean="0">
                <a:latin typeface="Lucida Calligraphy" pitchFamily="66" charset="0"/>
              </a:rPr>
              <a:t/>
            </a:r>
            <a:br>
              <a:rPr lang="en-US" sz="1600" b="1" dirty="0" smtClean="0">
                <a:latin typeface="Lucida Calligraphy" pitchFamily="66" charset="0"/>
              </a:rPr>
            </a:b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043195" y="6248400"/>
            <a:ext cx="4632845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latin typeface="+mn-lt"/>
              </a:rPr>
              <a:t>Coke Hallowell Center for River Studies</a:t>
            </a:r>
          </a:p>
          <a:p>
            <a:r>
              <a:rPr lang="en-US" sz="1600" b="1" dirty="0" smtClean="0">
                <a:latin typeface="+mn-lt"/>
              </a:rPr>
              <a:t>11605 Old </a:t>
            </a:r>
            <a:r>
              <a:rPr lang="en-US" sz="1600" b="1" dirty="0" err="1" smtClean="0">
                <a:latin typeface="+mn-lt"/>
              </a:rPr>
              <a:t>Friant</a:t>
            </a:r>
            <a:r>
              <a:rPr lang="en-US" sz="1600" b="1" dirty="0" smtClean="0">
                <a:latin typeface="+mn-lt"/>
              </a:rPr>
              <a:t> Rd, Fresno, CA 93730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7337" y="7086599"/>
            <a:ext cx="58338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Lucida Calligraphy" pitchFamily="66" charset="0"/>
              </a:rPr>
              <a:t>Social Hour &amp; Tour of the Historic Ranch House-6:00 p.m.</a:t>
            </a:r>
          </a:p>
          <a:p>
            <a:pPr algn="ctr"/>
            <a:r>
              <a:rPr lang="en-US" sz="1400" dirty="0" smtClean="0">
                <a:latin typeface="Lucida Calligraphy" pitchFamily="66" charset="0"/>
              </a:rPr>
              <a:t>Dinner: 6:30 p.m.</a:t>
            </a:r>
          </a:p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8905" y="7764553"/>
            <a:ext cx="6321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Lucida Calligraphy" pitchFamily="66" charset="0"/>
              </a:rPr>
              <a:t>We look forward to seeing you at this year’s event and joining us in celebrating the accomplishments of our graduates.</a:t>
            </a:r>
            <a:endParaRPr lang="en-US" sz="1400" b="1" dirty="0">
              <a:latin typeface="Lucida Calligraphy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964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62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Calligraphy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Department of Earth &amp; Environmental Sciences Cordially invites you to attend the  2015 Annual Event Friday, May 9, 2014</dc:title>
  <dc:creator>UserID</dc:creator>
  <cp:lastModifiedBy>Janet Rodriguez</cp:lastModifiedBy>
  <cp:revision>13</cp:revision>
  <cp:lastPrinted>2015-04-14T20:13:50Z</cp:lastPrinted>
  <dcterms:created xsi:type="dcterms:W3CDTF">2015-04-13T16:52:34Z</dcterms:created>
  <dcterms:modified xsi:type="dcterms:W3CDTF">2015-04-21T20:19:00Z</dcterms:modified>
</cp:coreProperties>
</file>