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7" r:id="rId3"/>
  </p:sldIdLst>
  <p:sldSz cx="9144000" cy="6858000" type="screen4x3"/>
  <p:notesSz cx="7019925" cy="9305925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62" d="100"/>
          <a:sy n="62" d="100"/>
        </p:scale>
        <p:origin x="13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5/8/layout/orgChart1" loCatId="hierarchy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4ABAB3E-4F8D-4FE2-AAED-102EBE06E250}">
      <dgm:prSet phldrT="[Text]"/>
      <dgm:spPr/>
      <dgm:t>
        <a:bodyPr/>
        <a:lstStyle/>
        <a:p>
          <a:r>
            <a:rPr lang="en-US" dirty="0"/>
            <a:t>Jaime Horio, REHS</a:t>
          </a:r>
          <a:br>
            <a:rPr lang="en-US" dirty="0"/>
          </a:br>
          <a:r>
            <a:rPr lang="en-US" dirty="0"/>
            <a:t>Interim Director, EHS/RM</a:t>
          </a:r>
        </a:p>
      </dgm:t>
    </dgm:pt>
    <dgm:pt modelId="{BDC0236B-E779-4C79-85E5-5EB7C6B12ECD}" type="parTrans" cxnId="{6FF3ECCC-FC27-466B-AB53-0A366BDCFE2D}">
      <dgm:prSet/>
      <dgm:spPr/>
      <dgm:t>
        <a:bodyPr/>
        <a:lstStyle/>
        <a:p>
          <a:endParaRPr lang="en-US"/>
        </a:p>
      </dgm:t>
    </dgm:pt>
    <dgm:pt modelId="{766E848E-BB07-4946-9755-313E0CB7605E}" type="sibTrans" cxnId="{6FF3ECCC-FC27-466B-AB53-0A366BDCFE2D}">
      <dgm:prSet/>
      <dgm:spPr/>
      <dgm:t>
        <a:bodyPr/>
        <a:lstStyle/>
        <a:p>
          <a:endParaRPr lang="en-US"/>
        </a:p>
      </dgm:t>
    </dgm:pt>
    <dgm:pt modelId="{D379D74A-C3C0-4112-968E-0B2681AC105C}">
      <dgm:prSet phldrT="[Text]"/>
      <dgm:spPr/>
      <dgm:t>
        <a:bodyPr/>
        <a:lstStyle/>
        <a:p>
          <a:r>
            <a:rPr lang="en-US" dirty="0"/>
            <a:t>Leticia Renaud,</a:t>
          </a:r>
          <a:br>
            <a:rPr lang="en-US" dirty="0"/>
          </a:br>
          <a:r>
            <a:rPr lang="en-US" dirty="0"/>
            <a:t>Admin. Support Assistant</a:t>
          </a:r>
        </a:p>
      </dgm:t>
    </dgm:pt>
    <dgm:pt modelId="{6E994ACD-E22F-4BDA-B5F5-622014C167C6}" type="parTrans" cxnId="{F668F314-3EEA-4AA3-9800-5524E5EF7CC7}">
      <dgm:prSet/>
      <dgm:spPr/>
      <dgm:t>
        <a:bodyPr/>
        <a:lstStyle/>
        <a:p>
          <a:endParaRPr lang="en-US"/>
        </a:p>
      </dgm:t>
    </dgm:pt>
    <dgm:pt modelId="{60A8159E-1565-4782-A845-57EAB5AF7595}" type="sibTrans" cxnId="{F668F314-3EEA-4AA3-9800-5524E5EF7CC7}">
      <dgm:prSet/>
      <dgm:spPr/>
      <dgm:t>
        <a:bodyPr/>
        <a:lstStyle/>
        <a:p>
          <a:endParaRPr lang="en-US"/>
        </a:p>
      </dgm:t>
    </dgm:pt>
    <dgm:pt modelId="{D8F1461D-6497-4E5B-AF2D-A873D9FB062D}">
      <dgm:prSet phldrT="[Text]"/>
      <dgm:spPr/>
      <dgm:t>
        <a:bodyPr/>
        <a:lstStyle/>
        <a:p>
          <a:r>
            <a:rPr lang="en-US" dirty="0"/>
            <a:t>John E. Hung        Risk Analyst</a:t>
          </a:r>
        </a:p>
      </dgm:t>
    </dgm:pt>
    <dgm:pt modelId="{A82EA98F-B16C-403E-9E19-B12D596335F8}" type="parTrans" cxnId="{F19C1B35-51FA-445E-8CB8-E075A041117C}">
      <dgm:prSet/>
      <dgm:spPr/>
      <dgm:t>
        <a:bodyPr/>
        <a:lstStyle/>
        <a:p>
          <a:endParaRPr lang="en-US"/>
        </a:p>
      </dgm:t>
    </dgm:pt>
    <dgm:pt modelId="{6CDA2953-7D82-40B2-8BF7-0DFB7E2C830E}" type="sibTrans" cxnId="{F19C1B35-51FA-445E-8CB8-E075A041117C}">
      <dgm:prSet/>
      <dgm:spPr/>
      <dgm:t>
        <a:bodyPr/>
        <a:lstStyle/>
        <a:p>
          <a:endParaRPr lang="en-US"/>
        </a:p>
      </dgm:t>
    </dgm:pt>
    <dgm:pt modelId="{C3762B52-E358-459D-987F-ADC859F60682}">
      <dgm:prSet phldrT="[Text]"/>
      <dgm:spPr/>
      <dgm:t>
        <a:bodyPr/>
        <a:lstStyle/>
        <a:p>
          <a:r>
            <a:rPr lang="en-US"/>
            <a:t>Student Assistant (4)</a:t>
          </a:r>
          <a:endParaRPr lang="en-US" dirty="0"/>
        </a:p>
      </dgm:t>
    </dgm:pt>
    <dgm:pt modelId="{B7A43B81-0DFB-44A0-A3E6-19328D033D21}" type="parTrans" cxnId="{17C75818-1951-40F0-8029-E434D89985C7}">
      <dgm:prSet/>
      <dgm:spPr/>
      <dgm:t>
        <a:bodyPr/>
        <a:lstStyle/>
        <a:p>
          <a:endParaRPr lang="en-US"/>
        </a:p>
      </dgm:t>
    </dgm:pt>
    <dgm:pt modelId="{61E71649-35CD-461D-ACB0-D26BF0134CC2}" type="sibTrans" cxnId="{17C75818-1951-40F0-8029-E434D89985C7}">
      <dgm:prSet/>
      <dgm:spPr/>
      <dgm:t>
        <a:bodyPr/>
        <a:lstStyle/>
        <a:p>
          <a:endParaRPr lang="en-US"/>
        </a:p>
      </dgm:t>
    </dgm:pt>
    <dgm:pt modelId="{2732DB25-DEE3-4BD1-A420-C7D6A60D4B46}">
      <dgm:prSet phldrT="[Text]"/>
      <dgm:spPr/>
      <dgm:t>
        <a:bodyPr/>
        <a:lstStyle/>
        <a:p>
          <a:r>
            <a:rPr lang="en-US" dirty="0"/>
            <a:t>Al Champion,</a:t>
          </a:r>
          <a:br>
            <a:rPr lang="en-US" dirty="0"/>
          </a:br>
          <a:r>
            <a:rPr lang="en-US" dirty="0"/>
            <a:t>EHS Specialist</a:t>
          </a:r>
        </a:p>
      </dgm:t>
    </dgm:pt>
    <dgm:pt modelId="{2A99E4FF-5CA1-4B4B-9DE3-469D3D7F1472}" type="parTrans" cxnId="{85CF6D8A-51B7-4E87-9DA8-7919252C936A}">
      <dgm:prSet/>
      <dgm:spPr/>
      <dgm:t>
        <a:bodyPr/>
        <a:lstStyle/>
        <a:p>
          <a:endParaRPr lang="en-US"/>
        </a:p>
      </dgm:t>
    </dgm:pt>
    <dgm:pt modelId="{32C7DFD9-843C-4F11-BC1F-98B493EC3BD5}" type="sibTrans" cxnId="{85CF6D8A-51B7-4E87-9DA8-7919252C936A}">
      <dgm:prSet/>
      <dgm:spPr/>
      <dgm:t>
        <a:bodyPr/>
        <a:lstStyle/>
        <a:p>
          <a:endParaRPr lang="en-US"/>
        </a:p>
      </dgm:t>
    </dgm:pt>
    <dgm:pt modelId="{ED707249-4C71-4EAC-B3F3-80463748F058}" type="pres">
      <dgm:prSet presAssocID="{54A6CB2B-5581-4799-A00F-495DA49C77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3A8723E-FCE9-4916-9F2F-7E687D05798C}" type="pres">
      <dgm:prSet presAssocID="{14ABAB3E-4F8D-4FE2-AAED-102EBE06E250}" presName="hierRoot1" presStyleCnt="0">
        <dgm:presLayoutVars>
          <dgm:hierBranch val="init"/>
        </dgm:presLayoutVars>
      </dgm:prSet>
      <dgm:spPr/>
    </dgm:pt>
    <dgm:pt modelId="{E35A2DFC-B5F3-456F-BCCF-F5FB87E49CC3}" type="pres">
      <dgm:prSet presAssocID="{14ABAB3E-4F8D-4FE2-AAED-102EBE06E250}" presName="rootComposite1" presStyleCnt="0"/>
      <dgm:spPr/>
    </dgm:pt>
    <dgm:pt modelId="{BCE4F3C9-D928-4813-B955-A43231345799}" type="pres">
      <dgm:prSet presAssocID="{14ABAB3E-4F8D-4FE2-AAED-102EBE06E250}" presName="rootText1" presStyleLbl="node0" presStyleIdx="0" presStyleCnt="1" custScaleX="111508">
        <dgm:presLayoutVars>
          <dgm:chPref val="3"/>
        </dgm:presLayoutVars>
      </dgm:prSet>
      <dgm:spPr/>
    </dgm:pt>
    <dgm:pt modelId="{4431414C-4500-47C7-A100-24367C63B8D7}" type="pres">
      <dgm:prSet presAssocID="{14ABAB3E-4F8D-4FE2-AAED-102EBE06E250}" presName="rootConnector1" presStyleLbl="node1" presStyleIdx="0" presStyleCnt="0"/>
      <dgm:spPr/>
    </dgm:pt>
    <dgm:pt modelId="{6A327660-FD51-4994-811E-991CB3804D2F}" type="pres">
      <dgm:prSet presAssocID="{14ABAB3E-4F8D-4FE2-AAED-102EBE06E250}" presName="hierChild2" presStyleCnt="0"/>
      <dgm:spPr/>
    </dgm:pt>
    <dgm:pt modelId="{2BC15C1E-A860-4859-802E-E1C9F16C9924}" type="pres">
      <dgm:prSet presAssocID="{2A99E4FF-5CA1-4B4B-9DE3-469D3D7F1472}" presName="Name37" presStyleLbl="parChTrans1D2" presStyleIdx="0" presStyleCnt="3"/>
      <dgm:spPr/>
    </dgm:pt>
    <dgm:pt modelId="{57963177-7878-40F6-9826-095F9AB2A953}" type="pres">
      <dgm:prSet presAssocID="{2732DB25-DEE3-4BD1-A420-C7D6A60D4B46}" presName="hierRoot2" presStyleCnt="0">
        <dgm:presLayoutVars>
          <dgm:hierBranch val="init"/>
        </dgm:presLayoutVars>
      </dgm:prSet>
      <dgm:spPr/>
    </dgm:pt>
    <dgm:pt modelId="{301FB99A-3F87-4D51-AD6E-5EF9C672E872}" type="pres">
      <dgm:prSet presAssocID="{2732DB25-DEE3-4BD1-A420-C7D6A60D4B46}" presName="rootComposite" presStyleCnt="0"/>
      <dgm:spPr/>
    </dgm:pt>
    <dgm:pt modelId="{D762D2A4-B20B-4094-812A-AAB4F764A004}" type="pres">
      <dgm:prSet presAssocID="{2732DB25-DEE3-4BD1-A420-C7D6A60D4B46}" presName="rootText" presStyleLbl="node2" presStyleIdx="0" presStyleCnt="3" custScaleX="133394" custScaleY="97782">
        <dgm:presLayoutVars>
          <dgm:chPref val="3"/>
        </dgm:presLayoutVars>
      </dgm:prSet>
      <dgm:spPr/>
    </dgm:pt>
    <dgm:pt modelId="{72D53210-0C62-4CEF-B333-0DB0A467E274}" type="pres">
      <dgm:prSet presAssocID="{2732DB25-DEE3-4BD1-A420-C7D6A60D4B46}" presName="rootConnector" presStyleLbl="node2" presStyleIdx="0" presStyleCnt="3"/>
      <dgm:spPr/>
    </dgm:pt>
    <dgm:pt modelId="{465C092C-AA80-4EB1-B83E-5130089F43A1}" type="pres">
      <dgm:prSet presAssocID="{2732DB25-DEE3-4BD1-A420-C7D6A60D4B46}" presName="hierChild4" presStyleCnt="0"/>
      <dgm:spPr/>
    </dgm:pt>
    <dgm:pt modelId="{6E1199BC-73BE-44FE-80CF-5C7C4FDD1E8C}" type="pres">
      <dgm:prSet presAssocID="{2732DB25-DEE3-4BD1-A420-C7D6A60D4B46}" presName="hierChild5" presStyleCnt="0"/>
      <dgm:spPr/>
    </dgm:pt>
    <dgm:pt modelId="{C5CCE035-7EDA-4708-A155-8C44E975F670}" type="pres">
      <dgm:prSet presAssocID="{A82EA98F-B16C-403E-9E19-B12D596335F8}" presName="Name37" presStyleLbl="parChTrans1D2" presStyleIdx="1" presStyleCnt="3"/>
      <dgm:spPr/>
    </dgm:pt>
    <dgm:pt modelId="{6C65EBDC-15B9-46B0-8142-560583248BCE}" type="pres">
      <dgm:prSet presAssocID="{D8F1461D-6497-4E5B-AF2D-A873D9FB062D}" presName="hierRoot2" presStyleCnt="0">
        <dgm:presLayoutVars>
          <dgm:hierBranch val="init"/>
        </dgm:presLayoutVars>
      </dgm:prSet>
      <dgm:spPr/>
    </dgm:pt>
    <dgm:pt modelId="{22ED0435-285C-4F74-AFC2-A704EBFCEA7E}" type="pres">
      <dgm:prSet presAssocID="{D8F1461D-6497-4E5B-AF2D-A873D9FB062D}" presName="rootComposite" presStyleCnt="0"/>
      <dgm:spPr/>
    </dgm:pt>
    <dgm:pt modelId="{44CEC3E5-77B7-4230-9F00-8C5E6C33D656}" type="pres">
      <dgm:prSet presAssocID="{D8F1461D-6497-4E5B-AF2D-A873D9FB062D}" presName="rootText" presStyleLbl="node2" presStyleIdx="1" presStyleCnt="3" custScaleX="113810">
        <dgm:presLayoutVars>
          <dgm:chPref val="3"/>
        </dgm:presLayoutVars>
      </dgm:prSet>
      <dgm:spPr/>
    </dgm:pt>
    <dgm:pt modelId="{3B858165-BCB4-4B2E-A5CD-9D2ACEC52BD3}" type="pres">
      <dgm:prSet presAssocID="{D8F1461D-6497-4E5B-AF2D-A873D9FB062D}" presName="rootConnector" presStyleLbl="node2" presStyleIdx="1" presStyleCnt="3"/>
      <dgm:spPr/>
    </dgm:pt>
    <dgm:pt modelId="{8A052D33-852F-490B-A281-8977AD2F31F2}" type="pres">
      <dgm:prSet presAssocID="{D8F1461D-6497-4E5B-AF2D-A873D9FB062D}" presName="hierChild4" presStyleCnt="0"/>
      <dgm:spPr/>
    </dgm:pt>
    <dgm:pt modelId="{AE8125B1-F2F4-4F16-B94B-7A5BD0AF5ED9}" type="pres">
      <dgm:prSet presAssocID="{B7A43B81-0DFB-44A0-A3E6-19328D033D21}" presName="Name37" presStyleLbl="parChTrans1D3" presStyleIdx="0" presStyleCnt="1"/>
      <dgm:spPr/>
    </dgm:pt>
    <dgm:pt modelId="{DBCDD606-C95D-49BD-876B-5F86273C9E17}" type="pres">
      <dgm:prSet presAssocID="{C3762B52-E358-459D-987F-ADC859F60682}" presName="hierRoot2" presStyleCnt="0">
        <dgm:presLayoutVars>
          <dgm:hierBranch val="init"/>
        </dgm:presLayoutVars>
      </dgm:prSet>
      <dgm:spPr/>
    </dgm:pt>
    <dgm:pt modelId="{737ACA43-36E4-48FF-BF30-E207841D0D8E}" type="pres">
      <dgm:prSet presAssocID="{C3762B52-E358-459D-987F-ADC859F60682}" presName="rootComposite" presStyleCnt="0"/>
      <dgm:spPr/>
    </dgm:pt>
    <dgm:pt modelId="{9FEE3F4E-E257-487C-B6A1-5531F17BB114}" type="pres">
      <dgm:prSet presAssocID="{C3762B52-E358-459D-987F-ADC859F60682}" presName="rootText" presStyleLbl="node3" presStyleIdx="0" presStyleCnt="1" custScaleX="112951" custScaleY="107129">
        <dgm:presLayoutVars>
          <dgm:chPref val="3"/>
        </dgm:presLayoutVars>
      </dgm:prSet>
      <dgm:spPr/>
    </dgm:pt>
    <dgm:pt modelId="{172C808F-9442-46E7-A44A-F1B5EF241B52}" type="pres">
      <dgm:prSet presAssocID="{C3762B52-E358-459D-987F-ADC859F60682}" presName="rootConnector" presStyleLbl="node3" presStyleIdx="0" presStyleCnt="1"/>
      <dgm:spPr/>
    </dgm:pt>
    <dgm:pt modelId="{F9D5DA26-9523-441F-8DB2-589927E27925}" type="pres">
      <dgm:prSet presAssocID="{C3762B52-E358-459D-987F-ADC859F60682}" presName="hierChild4" presStyleCnt="0"/>
      <dgm:spPr/>
    </dgm:pt>
    <dgm:pt modelId="{401C0679-1968-4CCD-A4F0-4BA912300285}" type="pres">
      <dgm:prSet presAssocID="{C3762B52-E358-459D-987F-ADC859F60682}" presName="hierChild5" presStyleCnt="0"/>
      <dgm:spPr/>
    </dgm:pt>
    <dgm:pt modelId="{87421435-4DC4-429B-9625-8BB893E75411}" type="pres">
      <dgm:prSet presAssocID="{D8F1461D-6497-4E5B-AF2D-A873D9FB062D}" presName="hierChild5" presStyleCnt="0"/>
      <dgm:spPr/>
    </dgm:pt>
    <dgm:pt modelId="{A95E8711-2FE6-4BE8-B4AD-AB4FC5EBA3B4}" type="pres">
      <dgm:prSet presAssocID="{6E994ACD-E22F-4BDA-B5F5-622014C167C6}" presName="Name37" presStyleLbl="parChTrans1D2" presStyleIdx="2" presStyleCnt="3"/>
      <dgm:spPr/>
    </dgm:pt>
    <dgm:pt modelId="{51C2DB2B-0C20-4CA1-92BD-2513954FCDD2}" type="pres">
      <dgm:prSet presAssocID="{D379D74A-C3C0-4112-968E-0B2681AC105C}" presName="hierRoot2" presStyleCnt="0">
        <dgm:presLayoutVars>
          <dgm:hierBranch val="init"/>
        </dgm:presLayoutVars>
      </dgm:prSet>
      <dgm:spPr/>
    </dgm:pt>
    <dgm:pt modelId="{86941783-6286-4550-9534-7BDF77A17B82}" type="pres">
      <dgm:prSet presAssocID="{D379D74A-C3C0-4112-968E-0B2681AC105C}" presName="rootComposite" presStyleCnt="0"/>
      <dgm:spPr/>
    </dgm:pt>
    <dgm:pt modelId="{9C1CDAF3-35A4-42B9-848F-46A749479673}" type="pres">
      <dgm:prSet presAssocID="{D379D74A-C3C0-4112-968E-0B2681AC105C}" presName="rootText" presStyleLbl="node2" presStyleIdx="2" presStyleCnt="3" custScaleX="110683">
        <dgm:presLayoutVars>
          <dgm:chPref val="3"/>
        </dgm:presLayoutVars>
      </dgm:prSet>
      <dgm:spPr/>
    </dgm:pt>
    <dgm:pt modelId="{D38FDE04-5E08-42C6-9149-32C19EAFC2B0}" type="pres">
      <dgm:prSet presAssocID="{D379D74A-C3C0-4112-968E-0B2681AC105C}" presName="rootConnector" presStyleLbl="node2" presStyleIdx="2" presStyleCnt="3"/>
      <dgm:spPr/>
    </dgm:pt>
    <dgm:pt modelId="{03CA48F2-B79D-40CF-B5D2-E60DAAB8925C}" type="pres">
      <dgm:prSet presAssocID="{D379D74A-C3C0-4112-968E-0B2681AC105C}" presName="hierChild4" presStyleCnt="0"/>
      <dgm:spPr/>
    </dgm:pt>
    <dgm:pt modelId="{765A8712-44D9-48DB-A514-5C95D1A8D877}" type="pres">
      <dgm:prSet presAssocID="{D379D74A-C3C0-4112-968E-0B2681AC105C}" presName="hierChild5" presStyleCnt="0"/>
      <dgm:spPr/>
    </dgm:pt>
    <dgm:pt modelId="{6FB854EA-E7AE-41C9-92A4-0A574914A202}" type="pres">
      <dgm:prSet presAssocID="{14ABAB3E-4F8D-4FE2-AAED-102EBE06E250}" presName="hierChild3" presStyleCnt="0"/>
      <dgm:spPr/>
    </dgm:pt>
  </dgm:ptLst>
  <dgm:cxnLst>
    <dgm:cxn modelId="{F668F314-3EEA-4AA3-9800-5524E5EF7CC7}" srcId="{14ABAB3E-4F8D-4FE2-AAED-102EBE06E250}" destId="{D379D74A-C3C0-4112-968E-0B2681AC105C}" srcOrd="2" destOrd="0" parTransId="{6E994ACD-E22F-4BDA-B5F5-622014C167C6}" sibTransId="{60A8159E-1565-4782-A845-57EAB5AF7595}"/>
    <dgm:cxn modelId="{17C75818-1951-40F0-8029-E434D89985C7}" srcId="{D8F1461D-6497-4E5B-AF2D-A873D9FB062D}" destId="{C3762B52-E358-459D-987F-ADC859F60682}" srcOrd="0" destOrd="0" parTransId="{B7A43B81-0DFB-44A0-A3E6-19328D033D21}" sibTransId="{61E71649-35CD-461D-ACB0-D26BF0134CC2}"/>
    <dgm:cxn modelId="{1C7E9224-5C13-4B50-A214-E924FDB17375}" type="presOf" srcId="{2732DB25-DEE3-4BD1-A420-C7D6A60D4B46}" destId="{72D53210-0C62-4CEF-B333-0DB0A467E274}" srcOrd="1" destOrd="0" presId="urn:microsoft.com/office/officeart/2005/8/layout/orgChart1"/>
    <dgm:cxn modelId="{8602142A-0269-4E70-8670-915C95C3619A}" type="presOf" srcId="{2732DB25-DEE3-4BD1-A420-C7D6A60D4B46}" destId="{D762D2A4-B20B-4094-812A-AAB4F764A004}" srcOrd="0" destOrd="0" presId="urn:microsoft.com/office/officeart/2005/8/layout/orgChart1"/>
    <dgm:cxn modelId="{FD2A0B2B-FBC8-471B-8D65-5D7DC7050EB5}" type="presOf" srcId="{C3762B52-E358-459D-987F-ADC859F60682}" destId="{9FEE3F4E-E257-487C-B6A1-5531F17BB114}" srcOrd="0" destOrd="0" presId="urn:microsoft.com/office/officeart/2005/8/layout/orgChart1"/>
    <dgm:cxn modelId="{2B168630-F5B6-4824-97CD-AE89EA619A1F}" type="presOf" srcId="{C3762B52-E358-459D-987F-ADC859F60682}" destId="{172C808F-9442-46E7-A44A-F1B5EF241B52}" srcOrd="1" destOrd="0" presId="urn:microsoft.com/office/officeart/2005/8/layout/orgChart1"/>
    <dgm:cxn modelId="{F19C1B35-51FA-445E-8CB8-E075A041117C}" srcId="{14ABAB3E-4F8D-4FE2-AAED-102EBE06E250}" destId="{D8F1461D-6497-4E5B-AF2D-A873D9FB062D}" srcOrd="1" destOrd="0" parTransId="{A82EA98F-B16C-403E-9E19-B12D596335F8}" sibTransId="{6CDA2953-7D82-40B2-8BF7-0DFB7E2C830E}"/>
    <dgm:cxn modelId="{C0DB4B37-7A74-4B2C-9B65-D037E4ABC12F}" type="presOf" srcId="{D379D74A-C3C0-4112-968E-0B2681AC105C}" destId="{D38FDE04-5E08-42C6-9149-32C19EAFC2B0}" srcOrd="1" destOrd="0" presId="urn:microsoft.com/office/officeart/2005/8/layout/orgChart1"/>
    <dgm:cxn modelId="{55C4E754-B37B-4EC1-B10B-1DE06A38A65B}" type="presOf" srcId="{D8F1461D-6497-4E5B-AF2D-A873D9FB062D}" destId="{44CEC3E5-77B7-4230-9F00-8C5E6C33D656}" srcOrd="0" destOrd="0" presId="urn:microsoft.com/office/officeart/2005/8/layout/orgChart1"/>
    <dgm:cxn modelId="{3FFBA355-D542-4FC5-A89E-882099B5C830}" type="presOf" srcId="{B7A43B81-0DFB-44A0-A3E6-19328D033D21}" destId="{AE8125B1-F2F4-4F16-B94B-7A5BD0AF5ED9}" srcOrd="0" destOrd="0" presId="urn:microsoft.com/office/officeart/2005/8/layout/orgChart1"/>
    <dgm:cxn modelId="{2BBDA479-3938-4E96-9635-AE3C008581E2}" type="presOf" srcId="{54A6CB2B-5581-4799-A00F-495DA49C77DC}" destId="{ED707249-4C71-4EAC-B3F3-80463748F058}" srcOrd="0" destOrd="0" presId="urn:microsoft.com/office/officeart/2005/8/layout/orgChart1"/>
    <dgm:cxn modelId="{85CF6D8A-51B7-4E87-9DA8-7919252C936A}" srcId="{14ABAB3E-4F8D-4FE2-AAED-102EBE06E250}" destId="{2732DB25-DEE3-4BD1-A420-C7D6A60D4B46}" srcOrd="0" destOrd="0" parTransId="{2A99E4FF-5CA1-4B4B-9DE3-469D3D7F1472}" sibTransId="{32C7DFD9-843C-4F11-BC1F-98B493EC3BD5}"/>
    <dgm:cxn modelId="{7349358C-02AE-4863-B238-26CCEE0B1D4A}" type="presOf" srcId="{D379D74A-C3C0-4112-968E-0B2681AC105C}" destId="{9C1CDAF3-35A4-42B9-848F-46A749479673}" srcOrd="0" destOrd="0" presId="urn:microsoft.com/office/officeart/2005/8/layout/orgChart1"/>
    <dgm:cxn modelId="{04FA7B91-7737-4A2B-9A3B-A6BD4E5A0EFB}" type="presOf" srcId="{6E994ACD-E22F-4BDA-B5F5-622014C167C6}" destId="{A95E8711-2FE6-4BE8-B4AD-AB4FC5EBA3B4}" srcOrd="0" destOrd="0" presId="urn:microsoft.com/office/officeart/2005/8/layout/orgChart1"/>
    <dgm:cxn modelId="{678EE49A-F0FE-4C8B-8F2C-77F54AD90B43}" type="presOf" srcId="{D8F1461D-6497-4E5B-AF2D-A873D9FB062D}" destId="{3B858165-BCB4-4B2E-A5CD-9D2ACEC52BD3}" srcOrd="1" destOrd="0" presId="urn:microsoft.com/office/officeart/2005/8/layout/orgChart1"/>
    <dgm:cxn modelId="{6E9965CC-1F48-47E8-B93B-9FBFAD729207}" type="presOf" srcId="{14ABAB3E-4F8D-4FE2-AAED-102EBE06E250}" destId="{4431414C-4500-47C7-A100-24367C63B8D7}" srcOrd="1" destOrd="0" presId="urn:microsoft.com/office/officeart/2005/8/layout/orgChart1"/>
    <dgm:cxn modelId="{6FF3ECCC-FC27-466B-AB53-0A366BDCFE2D}" srcId="{54A6CB2B-5581-4799-A00F-495DA49C77DC}" destId="{14ABAB3E-4F8D-4FE2-AAED-102EBE06E250}" srcOrd="0" destOrd="0" parTransId="{BDC0236B-E779-4C79-85E5-5EB7C6B12ECD}" sibTransId="{766E848E-BB07-4946-9755-313E0CB7605E}"/>
    <dgm:cxn modelId="{D6D20CD8-A736-4FC8-9C5F-EB4D8F98B36C}" type="presOf" srcId="{2A99E4FF-5CA1-4B4B-9DE3-469D3D7F1472}" destId="{2BC15C1E-A860-4859-802E-E1C9F16C9924}" srcOrd="0" destOrd="0" presId="urn:microsoft.com/office/officeart/2005/8/layout/orgChart1"/>
    <dgm:cxn modelId="{D230DAEF-4B0D-499B-B228-A51D26EAA26D}" type="presOf" srcId="{A82EA98F-B16C-403E-9E19-B12D596335F8}" destId="{C5CCE035-7EDA-4708-A155-8C44E975F670}" srcOrd="0" destOrd="0" presId="urn:microsoft.com/office/officeart/2005/8/layout/orgChart1"/>
    <dgm:cxn modelId="{558E11FE-CEE9-4DC4-8596-0D5A51F1DE33}" type="presOf" srcId="{14ABAB3E-4F8D-4FE2-AAED-102EBE06E250}" destId="{BCE4F3C9-D928-4813-B955-A43231345799}" srcOrd="0" destOrd="0" presId="urn:microsoft.com/office/officeart/2005/8/layout/orgChart1"/>
    <dgm:cxn modelId="{21837C89-44FC-4FDF-8086-D420BFBF2D0C}" type="presParOf" srcId="{ED707249-4C71-4EAC-B3F3-80463748F058}" destId="{13A8723E-FCE9-4916-9F2F-7E687D05798C}" srcOrd="0" destOrd="0" presId="urn:microsoft.com/office/officeart/2005/8/layout/orgChart1"/>
    <dgm:cxn modelId="{4675CEB7-422C-48D1-BDA9-CA25316E99BE}" type="presParOf" srcId="{13A8723E-FCE9-4916-9F2F-7E687D05798C}" destId="{E35A2DFC-B5F3-456F-BCCF-F5FB87E49CC3}" srcOrd="0" destOrd="0" presId="urn:microsoft.com/office/officeart/2005/8/layout/orgChart1"/>
    <dgm:cxn modelId="{506A0DC1-F7FE-4D99-95A7-92155FC28885}" type="presParOf" srcId="{E35A2DFC-B5F3-456F-BCCF-F5FB87E49CC3}" destId="{BCE4F3C9-D928-4813-B955-A43231345799}" srcOrd="0" destOrd="0" presId="urn:microsoft.com/office/officeart/2005/8/layout/orgChart1"/>
    <dgm:cxn modelId="{2FFB73BD-28C6-4C3E-883C-9403761BD3A1}" type="presParOf" srcId="{E35A2DFC-B5F3-456F-BCCF-F5FB87E49CC3}" destId="{4431414C-4500-47C7-A100-24367C63B8D7}" srcOrd="1" destOrd="0" presId="urn:microsoft.com/office/officeart/2005/8/layout/orgChart1"/>
    <dgm:cxn modelId="{17C45E11-A82A-4EBA-8238-9E24035E9722}" type="presParOf" srcId="{13A8723E-FCE9-4916-9F2F-7E687D05798C}" destId="{6A327660-FD51-4994-811E-991CB3804D2F}" srcOrd="1" destOrd="0" presId="urn:microsoft.com/office/officeart/2005/8/layout/orgChart1"/>
    <dgm:cxn modelId="{1E4E881B-B102-4073-9740-B89D1253FA25}" type="presParOf" srcId="{6A327660-FD51-4994-811E-991CB3804D2F}" destId="{2BC15C1E-A860-4859-802E-E1C9F16C9924}" srcOrd="0" destOrd="0" presId="urn:microsoft.com/office/officeart/2005/8/layout/orgChart1"/>
    <dgm:cxn modelId="{373D544A-8EF0-4491-A64B-7C6793FD68BB}" type="presParOf" srcId="{6A327660-FD51-4994-811E-991CB3804D2F}" destId="{57963177-7878-40F6-9826-095F9AB2A953}" srcOrd="1" destOrd="0" presId="urn:microsoft.com/office/officeart/2005/8/layout/orgChart1"/>
    <dgm:cxn modelId="{A47EB6C1-F98F-448D-9159-FCF8A9AF1124}" type="presParOf" srcId="{57963177-7878-40F6-9826-095F9AB2A953}" destId="{301FB99A-3F87-4D51-AD6E-5EF9C672E872}" srcOrd="0" destOrd="0" presId="urn:microsoft.com/office/officeart/2005/8/layout/orgChart1"/>
    <dgm:cxn modelId="{AE4E8FD4-7BE8-48A6-856F-4A35D4FBF42D}" type="presParOf" srcId="{301FB99A-3F87-4D51-AD6E-5EF9C672E872}" destId="{D762D2A4-B20B-4094-812A-AAB4F764A004}" srcOrd="0" destOrd="0" presId="urn:microsoft.com/office/officeart/2005/8/layout/orgChart1"/>
    <dgm:cxn modelId="{EA71E074-A954-4072-BE1E-7A58EEDF0985}" type="presParOf" srcId="{301FB99A-3F87-4D51-AD6E-5EF9C672E872}" destId="{72D53210-0C62-4CEF-B333-0DB0A467E274}" srcOrd="1" destOrd="0" presId="urn:microsoft.com/office/officeart/2005/8/layout/orgChart1"/>
    <dgm:cxn modelId="{68B0E326-95CE-4338-84E1-C1C9A7A9C8C9}" type="presParOf" srcId="{57963177-7878-40F6-9826-095F9AB2A953}" destId="{465C092C-AA80-4EB1-B83E-5130089F43A1}" srcOrd="1" destOrd="0" presId="urn:microsoft.com/office/officeart/2005/8/layout/orgChart1"/>
    <dgm:cxn modelId="{FA2C7C44-4F24-466C-9E8A-98A29AFC4788}" type="presParOf" srcId="{57963177-7878-40F6-9826-095F9AB2A953}" destId="{6E1199BC-73BE-44FE-80CF-5C7C4FDD1E8C}" srcOrd="2" destOrd="0" presId="urn:microsoft.com/office/officeart/2005/8/layout/orgChart1"/>
    <dgm:cxn modelId="{58FFFFCD-75CF-4849-9E87-CC7F649DC9D1}" type="presParOf" srcId="{6A327660-FD51-4994-811E-991CB3804D2F}" destId="{C5CCE035-7EDA-4708-A155-8C44E975F670}" srcOrd="2" destOrd="0" presId="urn:microsoft.com/office/officeart/2005/8/layout/orgChart1"/>
    <dgm:cxn modelId="{F2C28E11-B33B-4365-8378-46538ED0CB83}" type="presParOf" srcId="{6A327660-FD51-4994-811E-991CB3804D2F}" destId="{6C65EBDC-15B9-46B0-8142-560583248BCE}" srcOrd="3" destOrd="0" presId="urn:microsoft.com/office/officeart/2005/8/layout/orgChart1"/>
    <dgm:cxn modelId="{392E9ED1-05D0-41AD-A9C0-3654F0CD194F}" type="presParOf" srcId="{6C65EBDC-15B9-46B0-8142-560583248BCE}" destId="{22ED0435-285C-4F74-AFC2-A704EBFCEA7E}" srcOrd="0" destOrd="0" presId="urn:microsoft.com/office/officeart/2005/8/layout/orgChart1"/>
    <dgm:cxn modelId="{D308E451-1198-4D90-8FEA-7585FAE6D521}" type="presParOf" srcId="{22ED0435-285C-4F74-AFC2-A704EBFCEA7E}" destId="{44CEC3E5-77B7-4230-9F00-8C5E6C33D656}" srcOrd="0" destOrd="0" presId="urn:microsoft.com/office/officeart/2005/8/layout/orgChart1"/>
    <dgm:cxn modelId="{43CB34AE-AE36-4674-8BA7-BB228273EBA8}" type="presParOf" srcId="{22ED0435-285C-4F74-AFC2-A704EBFCEA7E}" destId="{3B858165-BCB4-4B2E-A5CD-9D2ACEC52BD3}" srcOrd="1" destOrd="0" presId="urn:microsoft.com/office/officeart/2005/8/layout/orgChart1"/>
    <dgm:cxn modelId="{98FD01C4-36CE-4039-B300-80CB03F026EC}" type="presParOf" srcId="{6C65EBDC-15B9-46B0-8142-560583248BCE}" destId="{8A052D33-852F-490B-A281-8977AD2F31F2}" srcOrd="1" destOrd="0" presId="urn:microsoft.com/office/officeart/2005/8/layout/orgChart1"/>
    <dgm:cxn modelId="{F73CBEA8-5923-47FC-8779-13C67024CE1F}" type="presParOf" srcId="{8A052D33-852F-490B-A281-8977AD2F31F2}" destId="{AE8125B1-F2F4-4F16-B94B-7A5BD0AF5ED9}" srcOrd="0" destOrd="0" presId="urn:microsoft.com/office/officeart/2005/8/layout/orgChart1"/>
    <dgm:cxn modelId="{803E44B1-ABE6-4B33-A4B6-E80B9B2E5E00}" type="presParOf" srcId="{8A052D33-852F-490B-A281-8977AD2F31F2}" destId="{DBCDD606-C95D-49BD-876B-5F86273C9E17}" srcOrd="1" destOrd="0" presId="urn:microsoft.com/office/officeart/2005/8/layout/orgChart1"/>
    <dgm:cxn modelId="{8CE471D8-99E8-41C1-9984-B1F5C55390A7}" type="presParOf" srcId="{DBCDD606-C95D-49BD-876B-5F86273C9E17}" destId="{737ACA43-36E4-48FF-BF30-E207841D0D8E}" srcOrd="0" destOrd="0" presId="urn:microsoft.com/office/officeart/2005/8/layout/orgChart1"/>
    <dgm:cxn modelId="{BBD551F0-23B4-43FF-87D6-5203EA40A27A}" type="presParOf" srcId="{737ACA43-36E4-48FF-BF30-E207841D0D8E}" destId="{9FEE3F4E-E257-487C-B6A1-5531F17BB114}" srcOrd="0" destOrd="0" presId="urn:microsoft.com/office/officeart/2005/8/layout/orgChart1"/>
    <dgm:cxn modelId="{032EF485-EAA6-4B06-9E1E-5A2891688203}" type="presParOf" srcId="{737ACA43-36E4-48FF-BF30-E207841D0D8E}" destId="{172C808F-9442-46E7-A44A-F1B5EF241B52}" srcOrd="1" destOrd="0" presId="urn:microsoft.com/office/officeart/2005/8/layout/orgChart1"/>
    <dgm:cxn modelId="{914F4864-8A5E-46A8-8707-A417AEDE21FA}" type="presParOf" srcId="{DBCDD606-C95D-49BD-876B-5F86273C9E17}" destId="{F9D5DA26-9523-441F-8DB2-589927E27925}" srcOrd="1" destOrd="0" presId="urn:microsoft.com/office/officeart/2005/8/layout/orgChart1"/>
    <dgm:cxn modelId="{B28495C1-7B2F-43BD-A581-35986D802D72}" type="presParOf" srcId="{DBCDD606-C95D-49BD-876B-5F86273C9E17}" destId="{401C0679-1968-4CCD-A4F0-4BA912300285}" srcOrd="2" destOrd="0" presId="urn:microsoft.com/office/officeart/2005/8/layout/orgChart1"/>
    <dgm:cxn modelId="{DB803B2C-B159-4B00-8054-1A094D26A922}" type="presParOf" srcId="{6C65EBDC-15B9-46B0-8142-560583248BCE}" destId="{87421435-4DC4-429B-9625-8BB893E75411}" srcOrd="2" destOrd="0" presId="urn:microsoft.com/office/officeart/2005/8/layout/orgChart1"/>
    <dgm:cxn modelId="{05D0F66D-44FE-4005-BF54-7B6768429A29}" type="presParOf" srcId="{6A327660-FD51-4994-811E-991CB3804D2F}" destId="{A95E8711-2FE6-4BE8-B4AD-AB4FC5EBA3B4}" srcOrd="4" destOrd="0" presId="urn:microsoft.com/office/officeart/2005/8/layout/orgChart1"/>
    <dgm:cxn modelId="{120B2BA3-7E8F-47AC-B2AD-24A20002A335}" type="presParOf" srcId="{6A327660-FD51-4994-811E-991CB3804D2F}" destId="{51C2DB2B-0C20-4CA1-92BD-2513954FCDD2}" srcOrd="5" destOrd="0" presId="urn:microsoft.com/office/officeart/2005/8/layout/orgChart1"/>
    <dgm:cxn modelId="{66284B51-80E6-4E24-AA57-E8EFFEA9E301}" type="presParOf" srcId="{51C2DB2B-0C20-4CA1-92BD-2513954FCDD2}" destId="{86941783-6286-4550-9534-7BDF77A17B82}" srcOrd="0" destOrd="0" presId="urn:microsoft.com/office/officeart/2005/8/layout/orgChart1"/>
    <dgm:cxn modelId="{32C19E94-127A-454D-A371-70711CDF522D}" type="presParOf" srcId="{86941783-6286-4550-9534-7BDF77A17B82}" destId="{9C1CDAF3-35A4-42B9-848F-46A749479673}" srcOrd="0" destOrd="0" presId="urn:microsoft.com/office/officeart/2005/8/layout/orgChart1"/>
    <dgm:cxn modelId="{DA38652E-46B9-432A-B686-E0E7DFE8962E}" type="presParOf" srcId="{86941783-6286-4550-9534-7BDF77A17B82}" destId="{D38FDE04-5E08-42C6-9149-32C19EAFC2B0}" srcOrd="1" destOrd="0" presId="urn:microsoft.com/office/officeart/2005/8/layout/orgChart1"/>
    <dgm:cxn modelId="{6B81E5BC-4D27-496C-8A32-211DD3259B37}" type="presParOf" srcId="{51C2DB2B-0C20-4CA1-92BD-2513954FCDD2}" destId="{03CA48F2-B79D-40CF-B5D2-E60DAAB8925C}" srcOrd="1" destOrd="0" presId="urn:microsoft.com/office/officeart/2005/8/layout/orgChart1"/>
    <dgm:cxn modelId="{62B5DBCB-FF71-413C-883E-ACFD1F2ECD0E}" type="presParOf" srcId="{51C2DB2B-0C20-4CA1-92BD-2513954FCDD2}" destId="{765A8712-44D9-48DB-A514-5C95D1A8D877}" srcOrd="2" destOrd="0" presId="urn:microsoft.com/office/officeart/2005/8/layout/orgChart1"/>
    <dgm:cxn modelId="{8CB16A35-44FD-4C8F-A841-0606A7953DBB}" type="presParOf" srcId="{13A8723E-FCE9-4916-9F2F-7E687D05798C}" destId="{6FB854EA-E7AE-41C9-92A4-0A574914A2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E8711-2FE6-4BE8-B4AD-AB4FC5EBA3B4}">
      <dsp:nvSpPr>
        <dsp:cNvPr id="0" name=""/>
        <dsp:cNvSpPr/>
      </dsp:nvSpPr>
      <dsp:spPr>
        <a:xfrm>
          <a:off x="3448050" y="1614823"/>
          <a:ext cx="2492365" cy="361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78"/>
              </a:lnTo>
              <a:lnTo>
                <a:pt x="2492365" y="180978"/>
              </a:lnTo>
              <a:lnTo>
                <a:pt x="2492365" y="3619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125B1-F2F4-4F16-B94B-7A5BD0AF5ED9}">
      <dsp:nvSpPr>
        <dsp:cNvPr id="0" name=""/>
        <dsp:cNvSpPr/>
      </dsp:nvSpPr>
      <dsp:spPr>
        <a:xfrm>
          <a:off x="2859120" y="2838582"/>
          <a:ext cx="294245" cy="823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3576"/>
              </a:lnTo>
              <a:lnTo>
                <a:pt x="294245" y="8235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CE035-7EDA-4708-A155-8C44E975F670}">
      <dsp:nvSpPr>
        <dsp:cNvPr id="0" name=""/>
        <dsp:cNvSpPr/>
      </dsp:nvSpPr>
      <dsp:spPr>
        <a:xfrm>
          <a:off x="3448050" y="1614823"/>
          <a:ext cx="195723" cy="361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78"/>
              </a:lnTo>
              <a:lnTo>
                <a:pt x="195723" y="180978"/>
              </a:lnTo>
              <a:lnTo>
                <a:pt x="195723" y="3619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15C1E-A860-4859-802E-E1C9F16C9924}">
      <dsp:nvSpPr>
        <dsp:cNvPr id="0" name=""/>
        <dsp:cNvSpPr/>
      </dsp:nvSpPr>
      <dsp:spPr>
        <a:xfrm>
          <a:off x="1151407" y="1614823"/>
          <a:ext cx="2296642" cy="361956"/>
        </a:xfrm>
        <a:custGeom>
          <a:avLst/>
          <a:gdLst/>
          <a:ahLst/>
          <a:cxnLst/>
          <a:rect l="0" t="0" r="0" b="0"/>
          <a:pathLst>
            <a:path>
              <a:moveTo>
                <a:pt x="2296642" y="0"/>
              </a:moveTo>
              <a:lnTo>
                <a:pt x="2296642" y="180978"/>
              </a:lnTo>
              <a:lnTo>
                <a:pt x="0" y="180978"/>
              </a:lnTo>
              <a:lnTo>
                <a:pt x="0" y="3619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4F3C9-D928-4813-B955-A43231345799}">
      <dsp:nvSpPr>
        <dsp:cNvPr id="0" name=""/>
        <dsp:cNvSpPr/>
      </dsp:nvSpPr>
      <dsp:spPr>
        <a:xfrm>
          <a:off x="2487071" y="753021"/>
          <a:ext cx="1921956" cy="8618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Jaime Horio, REHS</a:t>
          </a:r>
          <a:br>
            <a:rPr lang="en-US" sz="1700" kern="1200" dirty="0"/>
          </a:br>
          <a:r>
            <a:rPr lang="en-US" sz="1700" kern="1200" dirty="0"/>
            <a:t>Interim Director, EHS/RM</a:t>
          </a:r>
        </a:p>
      </dsp:txBody>
      <dsp:txXfrm>
        <a:off x="2487071" y="753021"/>
        <a:ext cx="1921956" cy="861802"/>
      </dsp:txXfrm>
    </dsp:sp>
    <dsp:sp modelId="{D762D2A4-B20B-4094-812A-AAB4F764A004}">
      <dsp:nvSpPr>
        <dsp:cNvPr id="0" name=""/>
        <dsp:cNvSpPr/>
      </dsp:nvSpPr>
      <dsp:spPr>
        <a:xfrm>
          <a:off x="1815" y="1976780"/>
          <a:ext cx="2299184" cy="8426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Al Champion,</a:t>
          </a:r>
          <a:br>
            <a:rPr lang="en-US" sz="1700" kern="1200" dirty="0"/>
          </a:br>
          <a:r>
            <a:rPr lang="en-US" sz="1700" kern="1200" dirty="0"/>
            <a:t>EHS Specialist</a:t>
          </a:r>
        </a:p>
      </dsp:txBody>
      <dsp:txXfrm>
        <a:off x="1815" y="1976780"/>
        <a:ext cx="2299184" cy="842687"/>
      </dsp:txXfrm>
    </dsp:sp>
    <dsp:sp modelId="{44CEC3E5-77B7-4230-9F00-8C5E6C33D656}">
      <dsp:nvSpPr>
        <dsp:cNvPr id="0" name=""/>
        <dsp:cNvSpPr/>
      </dsp:nvSpPr>
      <dsp:spPr>
        <a:xfrm>
          <a:off x="2662956" y="1976780"/>
          <a:ext cx="1961633" cy="8618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John E. Hung        Risk Analyst</a:t>
          </a:r>
        </a:p>
      </dsp:txBody>
      <dsp:txXfrm>
        <a:off x="2662956" y="1976780"/>
        <a:ext cx="1961633" cy="861802"/>
      </dsp:txXfrm>
    </dsp:sp>
    <dsp:sp modelId="{9FEE3F4E-E257-487C-B6A1-5531F17BB114}">
      <dsp:nvSpPr>
        <dsp:cNvPr id="0" name=""/>
        <dsp:cNvSpPr/>
      </dsp:nvSpPr>
      <dsp:spPr>
        <a:xfrm>
          <a:off x="3153365" y="3200538"/>
          <a:ext cx="1946828" cy="9232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Student Assistant (4)</a:t>
          </a:r>
          <a:endParaRPr lang="en-US" sz="1700" kern="1200" dirty="0"/>
        </a:p>
      </dsp:txBody>
      <dsp:txXfrm>
        <a:off x="3153365" y="3200538"/>
        <a:ext cx="1946828" cy="923239"/>
      </dsp:txXfrm>
    </dsp:sp>
    <dsp:sp modelId="{9C1CDAF3-35A4-42B9-848F-46A749479673}">
      <dsp:nvSpPr>
        <dsp:cNvPr id="0" name=""/>
        <dsp:cNvSpPr/>
      </dsp:nvSpPr>
      <dsp:spPr>
        <a:xfrm>
          <a:off x="4986547" y="1976780"/>
          <a:ext cx="1907736" cy="8618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Leticia Renaud,</a:t>
          </a:r>
          <a:br>
            <a:rPr lang="en-US" sz="1700" kern="1200" dirty="0"/>
          </a:br>
          <a:r>
            <a:rPr lang="en-US" sz="1700" kern="1200" dirty="0"/>
            <a:t>Admin. Support Assistant</a:t>
          </a:r>
        </a:p>
      </dsp:txBody>
      <dsp:txXfrm>
        <a:off x="4986547" y="1976780"/>
        <a:ext cx="1907736" cy="861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41540" cy="464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4" tIns="46628" rIns="93254" bIns="46628" numCol="1" anchor="t" anchorCtr="0" compatLnSpc="1">
            <a:prstTxWarp prst="textNoShape">
              <a:avLst/>
            </a:prstTxWarp>
          </a:bodyPr>
          <a:lstStyle>
            <a:lvl1pPr defTabSz="932254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783" y="2"/>
            <a:ext cx="3041540" cy="464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4" tIns="46628" rIns="93254" bIns="46628" numCol="1" anchor="t" anchorCtr="0" compatLnSpc="1">
            <a:prstTxWarp prst="textNoShape">
              <a:avLst/>
            </a:prstTxWarp>
          </a:bodyPr>
          <a:lstStyle>
            <a:lvl1pPr algn="r" defTabSz="932254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36" y="4420634"/>
            <a:ext cx="5614657" cy="418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4" tIns="46628" rIns="93254" bIns="466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9677"/>
            <a:ext cx="3041540" cy="464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4" tIns="46628" rIns="93254" bIns="46628" numCol="1" anchor="b" anchorCtr="0" compatLnSpc="1">
            <a:prstTxWarp prst="textNoShape">
              <a:avLst/>
            </a:prstTxWarp>
          </a:bodyPr>
          <a:lstStyle>
            <a:lvl1pPr defTabSz="932254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783" y="8839677"/>
            <a:ext cx="3041540" cy="464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54" tIns="46628" rIns="93254" bIns="46628" numCol="1" anchor="b" anchorCtr="0" compatLnSpc="1">
            <a:prstTxWarp prst="textNoShape">
              <a:avLst/>
            </a:prstTxWarp>
          </a:bodyPr>
          <a:lstStyle>
            <a:lvl1pPr algn="r" defTabSz="932254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E18DDDA6-EFCA-409D-B11F-B1780CB03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2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0C0EC-863C-4C1A-91F4-FE3B39619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7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FE05F-650D-4980-B0F5-B12133CF5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B0429-8C06-4B56-9C13-0CC82B3DC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3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927C6-8960-483D-AB9B-87A402856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4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08A28-EF99-441D-9D0B-56989D6E8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69449-7F36-446B-8D9A-C6A799088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8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5BFCE-6C62-422B-AE23-03A2FAD31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5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488D3-A289-4F05-94F4-10ED76804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8AD6D-4BB6-487D-9608-10F8F5F27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2CC04-0124-457D-82D8-4C4A71203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86AAD-7F6F-4ED7-A5A2-55CFB15BF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116C65A2-C35C-4852-BF91-061C1FB7A4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7" name="Rectangle 7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en-US" sz="2000" dirty="0"/>
              <a:t>California State University, Fresno </a:t>
            </a:r>
            <a:br>
              <a:rPr lang="en-US" sz="2000" dirty="0"/>
            </a:br>
            <a:r>
              <a:rPr lang="en-US" sz="2000" dirty="0"/>
              <a:t>Environmental Health &amp; Safety and Risk Management (EHS/RM)</a:t>
            </a:r>
          </a:p>
        </p:txBody>
      </p:sp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3800102172"/>
              </p:ext>
            </p:extLst>
          </p:nvPr>
        </p:nvGraphicFramePr>
        <p:xfrm>
          <a:off x="1295400" y="1600200"/>
          <a:ext cx="68961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0608897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p1082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p1082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46318F-079A-428D-89F7-8135169F66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TS102807626</Template>
  <TotalTime>239</TotalTime>
  <Words>55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06088976</vt:lpstr>
      <vt:lpstr>California State University, Fresno  Environmental Health &amp; Safety and Risk Management (EHS/RM)</vt:lpstr>
    </vt:vector>
  </TitlesOfParts>
  <Company>CSU, Fresno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State University, Fresno Environmental Health &amp; Safety, Risk Management &amp; Sustainability</dc:title>
  <dc:creator>John Hung</dc:creator>
  <cp:keywords/>
  <cp:lastModifiedBy>EHS RM Student 02</cp:lastModifiedBy>
  <cp:revision>35</cp:revision>
  <cp:lastPrinted>2020-01-14T18:20:55Z</cp:lastPrinted>
  <dcterms:created xsi:type="dcterms:W3CDTF">2014-07-22T19:21:19Z</dcterms:created>
  <dcterms:modified xsi:type="dcterms:W3CDTF">2023-06-20T16:44:16Z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</Properties>
</file>