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1872325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1pPr>
    <a:lvl2pPr marL="936163" algn="l" defTabSz="1872325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2pPr>
    <a:lvl3pPr marL="1872325" algn="l" defTabSz="1872325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3pPr>
    <a:lvl4pPr marL="2808488" algn="l" defTabSz="1872325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4pPr>
    <a:lvl5pPr marL="3744651" algn="l" defTabSz="1872325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5pPr>
    <a:lvl6pPr marL="4680814" algn="l" defTabSz="1872325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6pPr>
    <a:lvl7pPr marL="5616976" algn="l" defTabSz="1872325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7pPr>
    <a:lvl8pPr marL="6553139" algn="l" defTabSz="1872325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8pPr>
    <a:lvl9pPr marL="7489302" algn="l" defTabSz="1872325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-1404" y="-234"/>
      </p:cViewPr>
      <p:guideLst>
        <p:guide orient="horz" pos="1036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0544768"/>
        <c:axId val="74163328"/>
        <c:axId val="0"/>
      </c:bar3DChart>
      <c:catAx>
        <c:axId val="70544768"/>
        <c:scaling>
          <c:orientation val="minMax"/>
        </c:scaling>
        <c:delete val="0"/>
        <c:axPos val="b"/>
        <c:majorTickMark val="none"/>
        <c:minorTickMark val="none"/>
        <c:tickLblPos val="nextTo"/>
        <c:crossAx val="74163328"/>
        <c:crosses val="autoZero"/>
        <c:auto val="1"/>
        <c:lblAlgn val="ctr"/>
        <c:lblOffset val="100"/>
        <c:noMultiLvlLbl val="0"/>
      </c:catAx>
      <c:valAx>
        <c:axId val="74163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05447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0"/>
            <a:ext cx="435254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36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72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808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74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68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616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553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489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F3A-5AF0-4912-849C-C0109E44235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5ED6-F094-4AAB-BE0A-EFC4595A0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F3A-5AF0-4912-849C-C0109E44235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5ED6-F094-4AAB-BE0A-EFC4595A0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652261" y="1051560"/>
            <a:ext cx="41471853" cy="224713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18938" y="1051560"/>
            <a:ext cx="123579887" cy="224713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F3A-5AF0-4912-849C-C0109E44235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5ED6-F094-4AAB-BE0A-EFC4595A0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F3A-5AF0-4912-849C-C0109E44235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5ED6-F094-4AAB-BE0A-EFC4595A0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1153120"/>
            <a:ext cx="43525440" cy="6537960"/>
          </a:xfrm>
        </p:spPr>
        <p:txBody>
          <a:bodyPr anchor="t"/>
          <a:lstStyle>
            <a:lvl1pPr algn="l">
              <a:defRPr sz="8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3952226"/>
            <a:ext cx="43525440" cy="7200900"/>
          </a:xfrm>
        </p:spPr>
        <p:txBody>
          <a:bodyPr anchor="b"/>
          <a:lstStyle>
            <a:lvl1pPr marL="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1pPr>
            <a:lvl2pPr marL="936163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2pPr>
            <a:lvl3pPr marL="18723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3pPr>
            <a:lvl4pPr marL="2808488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4pPr>
            <a:lvl5pPr marL="374465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5pPr>
            <a:lvl6pPr marL="468081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6pPr>
            <a:lvl7pPr marL="5616976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7pPr>
            <a:lvl8pPr marL="6553139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8pPr>
            <a:lvl9pPr marL="748930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F3A-5AF0-4912-849C-C0109E44235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5ED6-F094-4AAB-BE0A-EFC4595A0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18934" y="6141720"/>
            <a:ext cx="82525867" cy="17381220"/>
          </a:xfrm>
        </p:spPr>
        <p:txBody>
          <a:bodyPr/>
          <a:lstStyle>
            <a:lvl1pPr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98245" y="6141720"/>
            <a:ext cx="82525873" cy="17381220"/>
          </a:xfrm>
        </p:spPr>
        <p:txBody>
          <a:bodyPr/>
          <a:lstStyle>
            <a:lvl1pPr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F3A-5AF0-4912-849C-C0109E44235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5ED6-F094-4AAB-BE0A-EFC4595A0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318260"/>
            <a:ext cx="460857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1" y="7368540"/>
            <a:ext cx="22625053" cy="3070860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36163" indent="0">
              <a:buNone/>
              <a:defRPr sz="4100" b="1"/>
            </a:lvl2pPr>
            <a:lvl3pPr marL="1872325" indent="0">
              <a:buNone/>
              <a:defRPr sz="3700" b="1"/>
            </a:lvl3pPr>
            <a:lvl4pPr marL="2808488" indent="0">
              <a:buNone/>
              <a:defRPr sz="3300" b="1"/>
            </a:lvl4pPr>
            <a:lvl5pPr marL="3744651" indent="0">
              <a:buNone/>
              <a:defRPr sz="3300" b="1"/>
            </a:lvl5pPr>
            <a:lvl6pPr marL="4680814" indent="0">
              <a:buNone/>
              <a:defRPr sz="3300" b="1"/>
            </a:lvl6pPr>
            <a:lvl7pPr marL="5616976" indent="0">
              <a:buNone/>
              <a:defRPr sz="3300" b="1"/>
            </a:lvl7pPr>
            <a:lvl8pPr marL="6553139" indent="0">
              <a:buNone/>
              <a:defRPr sz="3300" b="1"/>
            </a:lvl8pPr>
            <a:lvl9pPr marL="7489302" indent="0">
              <a:buNone/>
              <a:defRPr sz="3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1" y="10439400"/>
            <a:ext cx="22625053" cy="18966180"/>
          </a:xfrm>
        </p:spPr>
        <p:txBody>
          <a:bodyPr/>
          <a:lstStyle>
            <a:lvl1pPr>
              <a:defRPr sz="4900"/>
            </a:lvl1pPr>
            <a:lvl2pPr>
              <a:defRPr sz="41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4" y="7368540"/>
            <a:ext cx="22633940" cy="3070860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36163" indent="0">
              <a:buNone/>
              <a:defRPr sz="4100" b="1"/>
            </a:lvl2pPr>
            <a:lvl3pPr marL="1872325" indent="0">
              <a:buNone/>
              <a:defRPr sz="3700" b="1"/>
            </a:lvl3pPr>
            <a:lvl4pPr marL="2808488" indent="0">
              <a:buNone/>
              <a:defRPr sz="3300" b="1"/>
            </a:lvl4pPr>
            <a:lvl5pPr marL="3744651" indent="0">
              <a:buNone/>
              <a:defRPr sz="3300" b="1"/>
            </a:lvl5pPr>
            <a:lvl6pPr marL="4680814" indent="0">
              <a:buNone/>
              <a:defRPr sz="3300" b="1"/>
            </a:lvl6pPr>
            <a:lvl7pPr marL="5616976" indent="0">
              <a:buNone/>
              <a:defRPr sz="3300" b="1"/>
            </a:lvl7pPr>
            <a:lvl8pPr marL="6553139" indent="0">
              <a:buNone/>
              <a:defRPr sz="3300" b="1"/>
            </a:lvl8pPr>
            <a:lvl9pPr marL="7489302" indent="0">
              <a:buNone/>
              <a:defRPr sz="3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4" y="10439400"/>
            <a:ext cx="22633940" cy="18966180"/>
          </a:xfrm>
        </p:spPr>
        <p:txBody>
          <a:bodyPr/>
          <a:lstStyle>
            <a:lvl1pPr>
              <a:defRPr sz="4900"/>
            </a:lvl1pPr>
            <a:lvl2pPr>
              <a:defRPr sz="41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F3A-5AF0-4912-849C-C0109E44235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5ED6-F094-4AAB-BE0A-EFC4595A0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F3A-5AF0-4912-849C-C0109E44235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5ED6-F094-4AAB-BE0A-EFC4595A0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F3A-5AF0-4912-849C-C0109E44235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5ED6-F094-4AAB-BE0A-EFC4595A0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5" y="1310640"/>
            <a:ext cx="16846553" cy="5577840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6"/>
            <a:ext cx="28625800" cy="28094940"/>
          </a:xfrm>
        </p:spPr>
        <p:txBody>
          <a:bodyPr/>
          <a:lstStyle>
            <a:lvl1pPr>
              <a:defRPr sz="6600"/>
            </a:lvl1pPr>
            <a:lvl2pPr>
              <a:defRPr sz="5700"/>
            </a:lvl2pPr>
            <a:lvl3pPr>
              <a:defRPr sz="49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5" y="6888486"/>
            <a:ext cx="16846553" cy="22517100"/>
          </a:xfrm>
        </p:spPr>
        <p:txBody>
          <a:bodyPr/>
          <a:lstStyle>
            <a:lvl1pPr marL="0" indent="0">
              <a:buNone/>
              <a:defRPr sz="2900"/>
            </a:lvl1pPr>
            <a:lvl2pPr marL="936163" indent="0">
              <a:buNone/>
              <a:defRPr sz="2500"/>
            </a:lvl2pPr>
            <a:lvl3pPr marL="1872325" indent="0">
              <a:buNone/>
              <a:defRPr sz="2000"/>
            </a:lvl3pPr>
            <a:lvl4pPr marL="2808488" indent="0">
              <a:buNone/>
              <a:defRPr sz="1800"/>
            </a:lvl4pPr>
            <a:lvl5pPr marL="3744651" indent="0">
              <a:buNone/>
              <a:defRPr sz="1800"/>
            </a:lvl5pPr>
            <a:lvl6pPr marL="4680814" indent="0">
              <a:buNone/>
              <a:defRPr sz="1800"/>
            </a:lvl6pPr>
            <a:lvl7pPr marL="5616976" indent="0">
              <a:buNone/>
              <a:defRPr sz="1800"/>
            </a:lvl7pPr>
            <a:lvl8pPr marL="6553139" indent="0">
              <a:buNone/>
              <a:defRPr sz="1800"/>
            </a:lvl8pPr>
            <a:lvl9pPr marL="7489302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F3A-5AF0-4912-849C-C0109E44235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5ED6-F094-4AAB-BE0A-EFC4595A0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3042880"/>
            <a:ext cx="30723840" cy="2720340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2941320"/>
            <a:ext cx="30723840" cy="19751040"/>
          </a:xfrm>
        </p:spPr>
        <p:txBody>
          <a:bodyPr/>
          <a:lstStyle>
            <a:lvl1pPr marL="0" indent="0">
              <a:buNone/>
              <a:defRPr sz="6600"/>
            </a:lvl1pPr>
            <a:lvl2pPr marL="936163" indent="0">
              <a:buNone/>
              <a:defRPr sz="5700"/>
            </a:lvl2pPr>
            <a:lvl3pPr marL="1872325" indent="0">
              <a:buNone/>
              <a:defRPr sz="4900"/>
            </a:lvl3pPr>
            <a:lvl4pPr marL="2808488" indent="0">
              <a:buNone/>
              <a:defRPr sz="4100"/>
            </a:lvl4pPr>
            <a:lvl5pPr marL="3744651" indent="0">
              <a:buNone/>
              <a:defRPr sz="4100"/>
            </a:lvl5pPr>
            <a:lvl6pPr marL="4680814" indent="0">
              <a:buNone/>
              <a:defRPr sz="4100"/>
            </a:lvl6pPr>
            <a:lvl7pPr marL="5616976" indent="0">
              <a:buNone/>
              <a:defRPr sz="4100"/>
            </a:lvl7pPr>
            <a:lvl8pPr marL="6553139" indent="0">
              <a:buNone/>
              <a:defRPr sz="4100"/>
            </a:lvl8pPr>
            <a:lvl9pPr marL="7489302" indent="0">
              <a:buNone/>
              <a:defRPr sz="4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5763220"/>
            <a:ext cx="30723840" cy="3863340"/>
          </a:xfrm>
        </p:spPr>
        <p:txBody>
          <a:bodyPr/>
          <a:lstStyle>
            <a:lvl1pPr marL="0" indent="0">
              <a:buNone/>
              <a:defRPr sz="2900"/>
            </a:lvl1pPr>
            <a:lvl2pPr marL="936163" indent="0">
              <a:buNone/>
              <a:defRPr sz="2500"/>
            </a:lvl2pPr>
            <a:lvl3pPr marL="1872325" indent="0">
              <a:buNone/>
              <a:defRPr sz="2000"/>
            </a:lvl3pPr>
            <a:lvl4pPr marL="2808488" indent="0">
              <a:buNone/>
              <a:defRPr sz="1800"/>
            </a:lvl4pPr>
            <a:lvl5pPr marL="3744651" indent="0">
              <a:buNone/>
              <a:defRPr sz="1800"/>
            </a:lvl5pPr>
            <a:lvl6pPr marL="4680814" indent="0">
              <a:buNone/>
              <a:defRPr sz="1800"/>
            </a:lvl6pPr>
            <a:lvl7pPr marL="5616976" indent="0">
              <a:buNone/>
              <a:defRPr sz="1800"/>
            </a:lvl7pPr>
            <a:lvl8pPr marL="6553139" indent="0">
              <a:buNone/>
              <a:defRPr sz="1800"/>
            </a:lvl8pPr>
            <a:lvl9pPr marL="7489302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5F3A-5AF0-4912-849C-C0109E44235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5ED6-F094-4AAB-BE0A-EFC4595A05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318260"/>
            <a:ext cx="46085760" cy="5486400"/>
          </a:xfrm>
          <a:prstGeom prst="rect">
            <a:avLst/>
          </a:prstGeom>
        </p:spPr>
        <p:txBody>
          <a:bodyPr vert="horz" lIns="187233" tIns="93616" rIns="187233" bIns="936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680966"/>
            <a:ext cx="46085760" cy="21724620"/>
          </a:xfrm>
          <a:prstGeom prst="rect">
            <a:avLst/>
          </a:prstGeom>
        </p:spPr>
        <p:txBody>
          <a:bodyPr vert="horz" lIns="187233" tIns="93616" rIns="187233" bIns="936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0510480"/>
            <a:ext cx="11948160" cy="1752600"/>
          </a:xfrm>
          <a:prstGeom prst="rect">
            <a:avLst/>
          </a:prstGeom>
        </p:spPr>
        <p:txBody>
          <a:bodyPr vert="horz" lIns="187233" tIns="93616" rIns="187233" bIns="93616" rtlCol="0" anchor="ctr"/>
          <a:lstStyle>
            <a:lvl1pPr algn="l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D5F3A-5AF0-4912-849C-C0109E44235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0510480"/>
            <a:ext cx="16215360" cy="1752600"/>
          </a:xfrm>
          <a:prstGeom prst="rect">
            <a:avLst/>
          </a:prstGeom>
        </p:spPr>
        <p:txBody>
          <a:bodyPr vert="horz" lIns="187233" tIns="93616" rIns="187233" bIns="93616" rtlCol="0" anchor="ctr"/>
          <a:lstStyle>
            <a:lvl1pPr algn="ctr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0510480"/>
            <a:ext cx="11948160" cy="1752600"/>
          </a:xfrm>
          <a:prstGeom prst="rect">
            <a:avLst/>
          </a:prstGeom>
        </p:spPr>
        <p:txBody>
          <a:bodyPr vert="horz" lIns="187233" tIns="93616" rIns="187233" bIns="93616" rtlCol="0" anchor="ctr"/>
          <a:lstStyle>
            <a:lvl1pPr algn="r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C5ED6-F094-4AAB-BE0A-EFC4595A05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72325" rtl="0" eaLnBrk="1" latinLnBrk="0" hangingPunct="1">
        <a:spcBef>
          <a:spcPct val="0"/>
        </a:spcBef>
        <a:buNone/>
        <a:defRPr sz="9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2122" indent="-702122" algn="l" defTabSz="1872325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521264" indent="-585102" algn="l" defTabSz="1872325" rtl="0" eaLnBrk="1" latinLnBrk="0" hangingPunct="1">
        <a:spcBef>
          <a:spcPct val="20000"/>
        </a:spcBef>
        <a:buFont typeface="Arial" pitchFamily="34" charset="0"/>
        <a:buChar char="–"/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340407" indent="-468081" algn="l" defTabSz="1872325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276570" indent="-468081" algn="l" defTabSz="1872325" rtl="0" eaLnBrk="1" latinLnBrk="0" hangingPunct="1">
        <a:spcBef>
          <a:spcPct val="20000"/>
        </a:spcBef>
        <a:buFont typeface="Arial" pitchFamily="34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212732" indent="-468081" algn="l" defTabSz="1872325" rtl="0" eaLnBrk="1" latinLnBrk="0" hangingPunct="1">
        <a:spcBef>
          <a:spcPct val="20000"/>
        </a:spcBef>
        <a:buFont typeface="Arial" pitchFamily="34" charset="0"/>
        <a:buChar char="»"/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148895" indent="-468081" algn="l" defTabSz="1872325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085058" indent="-468081" algn="l" defTabSz="1872325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021220" indent="-468081" algn="l" defTabSz="1872325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7957383" indent="-468081" algn="l" defTabSz="1872325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72325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36163" algn="l" defTabSz="1872325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872325" algn="l" defTabSz="1872325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808488" algn="l" defTabSz="1872325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3744651" algn="l" defTabSz="1872325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4680814" algn="l" defTabSz="1872325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616976" algn="l" defTabSz="1872325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553139" algn="l" defTabSz="1872325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489302" algn="l" defTabSz="1872325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51206400" cy="792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0" y="9220200"/>
            <a:ext cx="10972800" cy="22555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829800" y="914400"/>
            <a:ext cx="35204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Poster Title Goes Here</a:t>
            </a:r>
            <a:endParaRPr lang="en-US" sz="13800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29800" y="4800600"/>
            <a:ext cx="1203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Name, Credentials,</a:t>
            </a:r>
          </a:p>
          <a:p>
            <a:r>
              <a:rPr lang="en-US" sz="5400" dirty="0">
                <a:solidFill>
                  <a:schemeClr val="bg1"/>
                </a:solidFill>
              </a:rPr>
              <a:t>Department</a:t>
            </a:r>
          </a:p>
          <a:p>
            <a:r>
              <a:rPr lang="en-US" sz="5400" dirty="0">
                <a:solidFill>
                  <a:schemeClr val="bg1"/>
                </a:solidFill>
              </a:rPr>
              <a:t>California Sate University, Fresno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29800" y="3200400"/>
            <a:ext cx="1203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</a:rPr>
              <a:t>SUBTITLE GOES HERE</a:t>
            </a: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7400" y="9601200"/>
            <a:ext cx="9906000" cy="199285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6000" dirty="0" smtClean="0">
                <a:latin typeface="Arial Black" pitchFamily="34" charset="0"/>
              </a:rPr>
              <a:t>Heading 1</a:t>
            </a:r>
          </a:p>
          <a:p>
            <a:pPr>
              <a:spcAft>
                <a:spcPts val="1800"/>
              </a:spcAft>
            </a:pPr>
            <a:r>
              <a:rPr lang="en-US" sz="6000" b="1" dirty="0" smtClean="0"/>
              <a:t>This is the first text box. You may want to do the first paragraph in a larger font to act as an introduction.</a:t>
            </a:r>
          </a:p>
          <a:p>
            <a:pPr>
              <a:spcAft>
                <a:spcPts val="1800"/>
              </a:spcAft>
            </a:pPr>
            <a:r>
              <a:rPr lang="en-US" sz="4800" dirty="0" err="1"/>
              <a:t>Lorem</a:t>
            </a:r>
            <a:r>
              <a:rPr lang="en-US" sz="4800" dirty="0"/>
              <a:t> </a:t>
            </a:r>
            <a:r>
              <a:rPr lang="en-US" sz="4800" dirty="0" err="1"/>
              <a:t>ipsum</a:t>
            </a:r>
            <a:r>
              <a:rPr lang="en-US" sz="4800" dirty="0"/>
              <a:t> dolor sit </a:t>
            </a:r>
            <a:r>
              <a:rPr lang="en-US" sz="4800" dirty="0" err="1"/>
              <a:t>amet</a:t>
            </a:r>
            <a:r>
              <a:rPr lang="en-US" sz="4800" dirty="0"/>
              <a:t>, </a:t>
            </a:r>
            <a:r>
              <a:rPr lang="en-US" sz="4800" dirty="0" err="1"/>
              <a:t>consectetur</a:t>
            </a:r>
            <a:r>
              <a:rPr lang="en-US" sz="4800" dirty="0"/>
              <a:t> </a:t>
            </a:r>
            <a:r>
              <a:rPr lang="en-US" sz="4800" dirty="0" err="1"/>
              <a:t>adipiscing</a:t>
            </a:r>
            <a:r>
              <a:rPr lang="en-US" sz="4800" dirty="0"/>
              <a:t> </a:t>
            </a:r>
            <a:r>
              <a:rPr lang="en-US" sz="4800" dirty="0" err="1"/>
              <a:t>elit</a:t>
            </a:r>
            <a:r>
              <a:rPr lang="en-US" sz="4800" dirty="0"/>
              <a:t>. In </a:t>
            </a:r>
            <a:r>
              <a:rPr lang="en-US" sz="4800" dirty="0" err="1"/>
              <a:t>feugiat</a:t>
            </a:r>
            <a:r>
              <a:rPr lang="en-US" sz="4800" dirty="0"/>
              <a:t> </a:t>
            </a:r>
            <a:r>
              <a:rPr lang="en-US" sz="4800" dirty="0" err="1"/>
              <a:t>fermentum</a:t>
            </a:r>
            <a:r>
              <a:rPr lang="en-US" sz="4800" dirty="0"/>
              <a:t> quam, id </a:t>
            </a:r>
            <a:r>
              <a:rPr lang="en-US" sz="4800" dirty="0" err="1"/>
              <a:t>vehicula</a:t>
            </a:r>
            <a:r>
              <a:rPr lang="en-US" sz="4800" dirty="0"/>
              <a:t> mi </a:t>
            </a:r>
            <a:r>
              <a:rPr lang="en-US" sz="4800" dirty="0" err="1"/>
              <a:t>egestas</a:t>
            </a:r>
            <a:r>
              <a:rPr lang="en-US" sz="4800" dirty="0"/>
              <a:t> </a:t>
            </a:r>
            <a:r>
              <a:rPr lang="en-US" sz="4800" dirty="0" err="1"/>
              <a:t>pharetra</a:t>
            </a:r>
            <a:r>
              <a:rPr lang="en-US" sz="4800" dirty="0"/>
              <a:t>. </a:t>
            </a:r>
            <a:r>
              <a:rPr lang="en-US" sz="4800" dirty="0" err="1"/>
              <a:t>Donec</a:t>
            </a:r>
            <a:r>
              <a:rPr lang="en-US" sz="4800" dirty="0"/>
              <a:t> id </a:t>
            </a:r>
            <a:r>
              <a:rPr lang="en-US" sz="4800" dirty="0" err="1"/>
              <a:t>eros</a:t>
            </a:r>
            <a:r>
              <a:rPr lang="en-US" sz="4800" dirty="0"/>
              <a:t> magna. Integer </a:t>
            </a:r>
            <a:r>
              <a:rPr lang="en-US" sz="4800" dirty="0" err="1"/>
              <a:t>suscipit</a:t>
            </a:r>
            <a:r>
              <a:rPr lang="en-US" sz="4800" dirty="0"/>
              <a:t> </a:t>
            </a:r>
            <a:r>
              <a:rPr lang="en-US" sz="4800" dirty="0" err="1"/>
              <a:t>eleifend</a:t>
            </a:r>
            <a:r>
              <a:rPr lang="en-US" sz="4800" dirty="0"/>
              <a:t> </a:t>
            </a:r>
            <a:r>
              <a:rPr lang="en-US" sz="4800" dirty="0" err="1"/>
              <a:t>felis</a:t>
            </a:r>
            <a:r>
              <a:rPr lang="en-US" sz="4800" dirty="0"/>
              <a:t>, et </a:t>
            </a:r>
            <a:r>
              <a:rPr lang="en-US" sz="4800" dirty="0" err="1"/>
              <a:t>sodales</a:t>
            </a:r>
            <a:r>
              <a:rPr lang="en-US" sz="4800" dirty="0"/>
              <a:t> </a:t>
            </a:r>
            <a:r>
              <a:rPr lang="en-US" sz="4800" dirty="0" err="1"/>
              <a:t>eros</a:t>
            </a:r>
            <a:r>
              <a:rPr lang="en-US" sz="4800" dirty="0"/>
              <a:t> </a:t>
            </a:r>
            <a:r>
              <a:rPr lang="en-US" sz="4800" dirty="0" err="1"/>
              <a:t>condimentum</a:t>
            </a:r>
            <a:r>
              <a:rPr lang="en-US" sz="4800" dirty="0"/>
              <a:t> a. </a:t>
            </a:r>
            <a:r>
              <a:rPr lang="en-US" sz="4800" dirty="0" err="1"/>
              <a:t>Vestibulum</a:t>
            </a:r>
            <a:r>
              <a:rPr lang="en-US" sz="4800" dirty="0"/>
              <a:t> </a:t>
            </a:r>
            <a:r>
              <a:rPr lang="en-US" sz="4800" dirty="0" err="1"/>
              <a:t>faucibus</a:t>
            </a:r>
            <a:r>
              <a:rPr lang="en-US" sz="4800" dirty="0"/>
              <a:t> </a:t>
            </a:r>
            <a:r>
              <a:rPr lang="en-US" sz="4800" dirty="0" err="1"/>
              <a:t>risus</a:t>
            </a:r>
            <a:r>
              <a:rPr lang="en-US" sz="4800" dirty="0"/>
              <a:t> </a:t>
            </a:r>
            <a:r>
              <a:rPr lang="en-US" sz="4800" dirty="0" err="1"/>
              <a:t>eget</a:t>
            </a:r>
            <a:r>
              <a:rPr lang="en-US" sz="4800" dirty="0"/>
              <a:t> dui </a:t>
            </a:r>
            <a:r>
              <a:rPr lang="en-US" sz="4800" dirty="0" err="1"/>
              <a:t>aliquam</a:t>
            </a:r>
            <a:r>
              <a:rPr lang="en-US" sz="4800" dirty="0"/>
              <a:t> et </a:t>
            </a:r>
            <a:r>
              <a:rPr lang="en-US" sz="4800" dirty="0" err="1"/>
              <a:t>vehicula</a:t>
            </a:r>
            <a:r>
              <a:rPr lang="en-US" sz="4800" dirty="0"/>
              <a:t> </a:t>
            </a:r>
            <a:r>
              <a:rPr lang="en-US" sz="4800" dirty="0" err="1"/>
              <a:t>enim</a:t>
            </a:r>
            <a:r>
              <a:rPr lang="en-US" sz="4800" dirty="0"/>
              <a:t> </a:t>
            </a:r>
            <a:r>
              <a:rPr lang="en-US" sz="4800" dirty="0" err="1"/>
              <a:t>feugiat</a:t>
            </a:r>
            <a:r>
              <a:rPr lang="en-US" sz="4800" dirty="0" smtClean="0"/>
              <a:t>.</a:t>
            </a:r>
            <a:endParaRPr lang="en-US" sz="4800" b="1" dirty="0" smtClean="0"/>
          </a:p>
          <a:p>
            <a:endParaRPr lang="en-US" sz="4800" b="1" dirty="0"/>
          </a:p>
          <a:p>
            <a:r>
              <a:rPr lang="en-US" sz="8000" b="1" dirty="0" smtClean="0"/>
              <a:t>Bullet Points :</a:t>
            </a:r>
          </a:p>
          <a:p>
            <a:pPr>
              <a:buFont typeface="Arial" pitchFamily="34" charset="0"/>
              <a:buChar char="•"/>
            </a:pPr>
            <a:r>
              <a:rPr lang="en-US" sz="4800" b="1" dirty="0" smtClean="0"/>
              <a:t>Point number 1</a:t>
            </a:r>
          </a:p>
          <a:p>
            <a:pPr>
              <a:buFont typeface="Arial" pitchFamily="34" charset="0"/>
              <a:buChar char="•"/>
            </a:pPr>
            <a:r>
              <a:rPr lang="en-US" sz="4800" b="1" dirty="0" smtClean="0"/>
              <a:t>Point number 2</a:t>
            </a:r>
          </a:p>
          <a:p>
            <a:pPr>
              <a:buFont typeface="Arial" pitchFamily="34" charset="0"/>
              <a:buChar char="•"/>
            </a:pPr>
            <a:r>
              <a:rPr lang="en-US" sz="4800" b="1" dirty="0" smtClean="0"/>
              <a:t>Point number 3</a:t>
            </a:r>
          </a:p>
          <a:p>
            <a:pPr>
              <a:buFont typeface="Arial" pitchFamily="34" charset="0"/>
              <a:buChar char="•"/>
            </a:pPr>
            <a:r>
              <a:rPr lang="en-US" sz="4800" b="1" dirty="0" smtClean="0"/>
              <a:t>Point number 4</a:t>
            </a:r>
          </a:p>
          <a:p>
            <a:pPr>
              <a:buFont typeface="Arial" pitchFamily="34" charset="0"/>
              <a:buChar char="•"/>
            </a:pPr>
            <a:r>
              <a:rPr lang="en-US" sz="4800" b="1" dirty="0" smtClean="0"/>
              <a:t>Point number 5</a:t>
            </a:r>
          </a:p>
          <a:p>
            <a:endParaRPr lang="en-US" sz="7200" b="1" dirty="0" smtClean="0"/>
          </a:p>
          <a:p>
            <a:endParaRPr lang="en-US" sz="6000" b="1" dirty="0"/>
          </a:p>
          <a:p>
            <a:endParaRPr lang="en-US" sz="6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3589000" y="9296400"/>
            <a:ext cx="10744200" cy="1255728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 smtClean="0">
                <a:latin typeface="Arial Black" pitchFamily="34" charset="0"/>
              </a:rPr>
              <a:t>Heading 2</a:t>
            </a:r>
          </a:p>
          <a:p>
            <a:r>
              <a:rPr lang="en-US" sz="4400" dirty="0" err="1" smtClean="0"/>
              <a:t>Lorem</a:t>
            </a:r>
            <a:r>
              <a:rPr lang="en-US" sz="4400" dirty="0" smtClean="0"/>
              <a:t> </a:t>
            </a:r>
            <a:r>
              <a:rPr lang="en-US" sz="4400" dirty="0" err="1"/>
              <a:t>ipsum</a:t>
            </a:r>
            <a:r>
              <a:rPr lang="en-US" sz="4400" dirty="0"/>
              <a:t> dolor sit </a:t>
            </a:r>
            <a:r>
              <a:rPr lang="en-US" sz="4400" dirty="0" err="1"/>
              <a:t>amet</a:t>
            </a:r>
            <a:r>
              <a:rPr lang="en-US" sz="4400" dirty="0"/>
              <a:t>, </a:t>
            </a:r>
            <a:r>
              <a:rPr lang="en-US" sz="4400" dirty="0" err="1"/>
              <a:t>consectetur</a:t>
            </a:r>
            <a:r>
              <a:rPr lang="en-US" sz="4400" dirty="0"/>
              <a:t> </a:t>
            </a:r>
            <a:r>
              <a:rPr lang="en-US" sz="4400" dirty="0" err="1"/>
              <a:t>adipiscing</a:t>
            </a:r>
            <a:r>
              <a:rPr lang="en-US" sz="4400" dirty="0"/>
              <a:t> </a:t>
            </a:r>
            <a:r>
              <a:rPr lang="en-US" sz="4400" dirty="0" err="1"/>
              <a:t>elit</a:t>
            </a:r>
            <a:r>
              <a:rPr lang="en-US" sz="4400" dirty="0"/>
              <a:t>. In </a:t>
            </a:r>
            <a:r>
              <a:rPr lang="en-US" sz="4400" dirty="0" err="1"/>
              <a:t>feugiat</a:t>
            </a:r>
            <a:r>
              <a:rPr lang="en-US" sz="4400" dirty="0"/>
              <a:t> </a:t>
            </a:r>
            <a:r>
              <a:rPr lang="en-US" sz="4400" dirty="0" err="1"/>
              <a:t>fermentum</a:t>
            </a:r>
            <a:r>
              <a:rPr lang="en-US" sz="4400" dirty="0"/>
              <a:t> quam, id </a:t>
            </a:r>
            <a:r>
              <a:rPr lang="en-US" sz="4400" dirty="0" err="1"/>
              <a:t>vehicula</a:t>
            </a:r>
            <a:r>
              <a:rPr lang="en-US" sz="4400" dirty="0"/>
              <a:t> mi </a:t>
            </a:r>
            <a:r>
              <a:rPr lang="en-US" sz="4400" dirty="0" err="1"/>
              <a:t>egestas</a:t>
            </a:r>
            <a:r>
              <a:rPr lang="en-US" sz="4400" dirty="0"/>
              <a:t> </a:t>
            </a:r>
            <a:r>
              <a:rPr lang="en-US" sz="4400" dirty="0" err="1"/>
              <a:t>pharetra</a:t>
            </a:r>
            <a:r>
              <a:rPr lang="en-US" sz="4400" dirty="0"/>
              <a:t>. </a:t>
            </a:r>
            <a:r>
              <a:rPr lang="en-US" sz="4400" dirty="0" err="1"/>
              <a:t>Donec</a:t>
            </a:r>
            <a:r>
              <a:rPr lang="en-US" sz="4400" dirty="0"/>
              <a:t> id </a:t>
            </a:r>
            <a:r>
              <a:rPr lang="en-US" sz="4400" dirty="0" err="1"/>
              <a:t>eros</a:t>
            </a:r>
            <a:r>
              <a:rPr lang="en-US" sz="4400" dirty="0"/>
              <a:t> magna. Integer </a:t>
            </a:r>
            <a:r>
              <a:rPr lang="en-US" sz="4400" dirty="0" err="1"/>
              <a:t>suscipit</a:t>
            </a:r>
            <a:r>
              <a:rPr lang="en-US" sz="4400" dirty="0"/>
              <a:t> </a:t>
            </a:r>
            <a:r>
              <a:rPr lang="en-US" sz="4400" dirty="0" err="1"/>
              <a:t>eleifend</a:t>
            </a:r>
            <a:r>
              <a:rPr lang="en-US" sz="4400" dirty="0"/>
              <a:t> </a:t>
            </a:r>
            <a:r>
              <a:rPr lang="en-US" sz="4400" dirty="0" err="1"/>
              <a:t>felis</a:t>
            </a:r>
            <a:r>
              <a:rPr lang="en-US" sz="4400" dirty="0"/>
              <a:t>, et </a:t>
            </a:r>
            <a:r>
              <a:rPr lang="en-US" sz="4400" dirty="0" err="1"/>
              <a:t>sodales</a:t>
            </a:r>
            <a:r>
              <a:rPr lang="en-US" sz="4400" dirty="0"/>
              <a:t> </a:t>
            </a:r>
            <a:r>
              <a:rPr lang="en-US" sz="4400" dirty="0" err="1"/>
              <a:t>eros</a:t>
            </a:r>
            <a:r>
              <a:rPr lang="en-US" sz="4400" dirty="0"/>
              <a:t> </a:t>
            </a:r>
            <a:r>
              <a:rPr lang="en-US" sz="4400" dirty="0" err="1"/>
              <a:t>condimentum</a:t>
            </a:r>
            <a:r>
              <a:rPr lang="en-US" sz="4400" dirty="0"/>
              <a:t> a. </a:t>
            </a:r>
            <a:r>
              <a:rPr lang="en-US" sz="4400" dirty="0" err="1"/>
              <a:t>Vestibulum</a:t>
            </a:r>
            <a:r>
              <a:rPr lang="en-US" sz="4400" dirty="0"/>
              <a:t> </a:t>
            </a:r>
            <a:r>
              <a:rPr lang="en-US" sz="4400" dirty="0" err="1"/>
              <a:t>faucibus</a:t>
            </a:r>
            <a:r>
              <a:rPr lang="en-US" sz="4400" dirty="0"/>
              <a:t> </a:t>
            </a:r>
            <a:r>
              <a:rPr lang="en-US" sz="4400" dirty="0" err="1"/>
              <a:t>risus</a:t>
            </a:r>
            <a:r>
              <a:rPr lang="en-US" sz="4400" dirty="0"/>
              <a:t> </a:t>
            </a:r>
            <a:r>
              <a:rPr lang="en-US" sz="4400" dirty="0" err="1"/>
              <a:t>eget</a:t>
            </a:r>
            <a:r>
              <a:rPr lang="en-US" sz="4400" dirty="0"/>
              <a:t> dui </a:t>
            </a:r>
            <a:r>
              <a:rPr lang="en-US" sz="4400" dirty="0" err="1"/>
              <a:t>aliquam</a:t>
            </a:r>
            <a:r>
              <a:rPr lang="en-US" sz="4400" dirty="0"/>
              <a:t> et </a:t>
            </a:r>
            <a:r>
              <a:rPr lang="en-US" sz="4400" dirty="0" err="1"/>
              <a:t>vehicula</a:t>
            </a:r>
            <a:r>
              <a:rPr lang="en-US" sz="4400" dirty="0"/>
              <a:t> </a:t>
            </a:r>
            <a:r>
              <a:rPr lang="en-US" sz="4400" dirty="0" err="1"/>
              <a:t>enim</a:t>
            </a:r>
            <a:r>
              <a:rPr lang="en-US" sz="4400" dirty="0"/>
              <a:t> </a:t>
            </a:r>
            <a:r>
              <a:rPr lang="en-US" sz="4400" dirty="0" err="1"/>
              <a:t>feugiat</a:t>
            </a:r>
            <a:r>
              <a:rPr lang="en-US" sz="4400" dirty="0"/>
              <a:t>. Maecenas </a:t>
            </a:r>
            <a:r>
              <a:rPr lang="en-US" sz="4400" dirty="0" err="1"/>
              <a:t>faucibus</a:t>
            </a:r>
            <a:r>
              <a:rPr lang="en-US" sz="4400" dirty="0"/>
              <a:t> </a:t>
            </a:r>
            <a:r>
              <a:rPr lang="en-US" sz="4400" dirty="0" err="1"/>
              <a:t>nibh</a:t>
            </a:r>
            <a:r>
              <a:rPr lang="en-US" sz="4400" dirty="0"/>
              <a:t> </a:t>
            </a:r>
            <a:r>
              <a:rPr lang="en-US" sz="4400" dirty="0" err="1"/>
              <a:t>metus</a:t>
            </a:r>
            <a:r>
              <a:rPr lang="en-US" sz="4400" dirty="0"/>
              <a:t>, </a:t>
            </a:r>
            <a:r>
              <a:rPr lang="en-US" sz="4400" dirty="0" err="1"/>
              <a:t>nec</a:t>
            </a:r>
            <a:r>
              <a:rPr lang="en-US" sz="4400" dirty="0"/>
              <a:t> </a:t>
            </a:r>
            <a:r>
              <a:rPr lang="en-US" sz="4400" dirty="0" err="1"/>
              <a:t>blandit</a:t>
            </a:r>
            <a:r>
              <a:rPr lang="en-US" sz="4400" dirty="0"/>
              <a:t> sem. </a:t>
            </a:r>
            <a:r>
              <a:rPr lang="en-US" sz="4400" dirty="0" err="1"/>
              <a:t>Vestibulum</a:t>
            </a:r>
            <a:r>
              <a:rPr lang="en-US" sz="4400" dirty="0"/>
              <a:t> </a:t>
            </a:r>
            <a:r>
              <a:rPr lang="en-US" sz="4400" dirty="0" err="1"/>
              <a:t>dapibus</a:t>
            </a:r>
            <a:r>
              <a:rPr lang="en-US" sz="4400" dirty="0"/>
              <a:t> </a:t>
            </a:r>
            <a:r>
              <a:rPr lang="en-US" sz="4400" dirty="0" err="1"/>
              <a:t>ligula</a:t>
            </a:r>
            <a:r>
              <a:rPr lang="en-US" sz="4400" dirty="0"/>
              <a:t> </a:t>
            </a:r>
            <a:r>
              <a:rPr lang="en-US" sz="4400" dirty="0" err="1"/>
              <a:t>eget</a:t>
            </a:r>
            <a:r>
              <a:rPr lang="en-US" sz="4400" dirty="0"/>
              <a:t> </a:t>
            </a:r>
            <a:r>
              <a:rPr lang="en-US" sz="4400" dirty="0" err="1"/>
              <a:t>orci</a:t>
            </a:r>
            <a:r>
              <a:rPr lang="en-US" sz="4400" dirty="0"/>
              <a:t> </a:t>
            </a:r>
            <a:r>
              <a:rPr lang="en-US" sz="4400" dirty="0" err="1"/>
              <a:t>porta</a:t>
            </a:r>
            <a:r>
              <a:rPr lang="en-US" sz="4400" dirty="0"/>
              <a:t> </a:t>
            </a:r>
            <a:r>
              <a:rPr lang="en-US" sz="4400" dirty="0" err="1"/>
              <a:t>consequat</a:t>
            </a:r>
            <a:r>
              <a:rPr lang="en-US" sz="4400" dirty="0"/>
              <a:t> </a:t>
            </a:r>
            <a:r>
              <a:rPr lang="en-US" sz="4400" dirty="0" err="1"/>
              <a:t>sagittis</a:t>
            </a:r>
            <a:r>
              <a:rPr lang="en-US" sz="4400" dirty="0"/>
              <a:t> </a:t>
            </a:r>
            <a:r>
              <a:rPr lang="en-US" sz="4400" dirty="0" err="1"/>
              <a:t>nulla</a:t>
            </a:r>
            <a:r>
              <a:rPr lang="en-US" sz="4400" dirty="0"/>
              <a:t> </a:t>
            </a:r>
            <a:r>
              <a:rPr lang="en-US" sz="4400" dirty="0" err="1"/>
              <a:t>varius</a:t>
            </a:r>
            <a:r>
              <a:rPr lang="en-US" sz="4400" dirty="0"/>
              <a:t>. </a:t>
            </a:r>
            <a:r>
              <a:rPr lang="en-US" sz="4400" dirty="0" err="1"/>
              <a:t>Sed</a:t>
            </a:r>
            <a:r>
              <a:rPr lang="en-US" sz="4400" dirty="0"/>
              <a:t> </a:t>
            </a:r>
            <a:r>
              <a:rPr lang="en-US" sz="4400" dirty="0" err="1"/>
              <a:t>porta</a:t>
            </a:r>
            <a:r>
              <a:rPr lang="en-US" sz="4400" dirty="0"/>
              <a:t> </a:t>
            </a:r>
            <a:r>
              <a:rPr lang="en-US" sz="4400" dirty="0" err="1"/>
              <a:t>justo</a:t>
            </a:r>
            <a:r>
              <a:rPr lang="en-US" sz="4400" dirty="0"/>
              <a:t> sit </a:t>
            </a:r>
            <a:r>
              <a:rPr lang="en-US" sz="4400" dirty="0" err="1"/>
              <a:t>amet</a:t>
            </a:r>
            <a:r>
              <a:rPr lang="en-US" sz="4400" dirty="0"/>
              <a:t> </a:t>
            </a:r>
            <a:r>
              <a:rPr lang="en-US" sz="4400" dirty="0" err="1"/>
              <a:t>leo</a:t>
            </a:r>
            <a:r>
              <a:rPr lang="en-US" sz="4400" dirty="0"/>
              <a:t> </a:t>
            </a:r>
            <a:r>
              <a:rPr lang="en-US" sz="4400" dirty="0" err="1"/>
              <a:t>egestas</a:t>
            </a:r>
            <a:r>
              <a:rPr lang="en-US" sz="4400" dirty="0"/>
              <a:t> </a:t>
            </a:r>
            <a:r>
              <a:rPr lang="en-US" sz="4400" dirty="0" err="1"/>
              <a:t>nec</a:t>
            </a:r>
            <a:r>
              <a:rPr lang="en-US" sz="4400" dirty="0"/>
              <a:t> </a:t>
            </a:r>
            <a:r>
              <a:rPr lang="en-US" sz="4400" dirty="0" err="1"/>
              <a:t>bibendum</a:t>
            </a:r>
            <a:r>
              <a:rPr lang="en-US" sz="4400" dirty="0"/>
              <a:t> </a:t>
            </a:r>
            <a:r>
              <a:rPr lang="en-US" sz="4400" dirty="0" err="1"/>
              <a:t>neque</a:t>
            </a:r>
            <a:r>
              <a:rPr lang="en-US" sz="4400" dirty="0"/>
              <a:t> </a:t>
            </a:r>
            <a:r>
              <a:rPr lang="en-US" sz="4400" dirty="0" err="1"/>
              <a:t>cursus</a:t>
            </a:r>
            <a:r>
              <a:rPr lang="en-US" sz="4400" dirty="0"/>
              <a:t>. Integer </a:t>
            </a:r>
            <a:r>
              <a:rPr lang="en-US" sz="4400" dirty="0" err="1"/>
              <a:t>cursus</a:t>
            </a:r>
            <a:r>
              <a:rPr lang="en-US" sz="4400" dirty="0"/>
              <a:t> magna </a:t>
            </a:r>
            <a:r>
              <a:rPr lang="en-US" sz="4400" dirty="0" err="1"/>
              <a:t>purus</a:t>
            </a:r>
            <a:r>
              <a:rPr lang="en-US" sz="4400" dirty="0"/>
              <a:t>, ac </a:t>
            </a:r>
            <a:r>
              <a:rPr lang="en-US" sz="4400" dirty="0" err="1"/>
              <a:t>ullamcorper</a:t>
            </a:r>
            <a:r>
              <a:rPr lang="en-US" sz="4400" dirty="0"/>
              <a:t> </a:t>
            </a:r>
            <a:r>
              <a:rPr lang="en-US" sz="4400" dirty="0" err="1"/>
              <a:t>nulla</a:t>
            </a:r>
            <a:r>
              <a:rPr lang="en-US" sz="4400" dirty="0"/>
              <a:t>. </a:t>
            </a:r>
            <a:r>
              <a:rPr lang="en-US" sz="4400" dirty="0" err="1"/>
              <a:t>Vivamus</a:t>
            </a:r>
            <a:r>
              <a:rPr lang="en-US" sz="4400" dirty="0"/>
              <a:t> </a:t>
            </a:r>
            <a:r>
              <a:rPr lang="en-US" sz="4400" dirty="0" err="1"/>
              <a:t>faucibus</a:t>
            </a:r>
            <a:r>
              <a:rPr lang="en-US" sz="4400" dirty="0"/>
              <a:t>, </a:t>
            </a:r>
            <a:r>
              <a:rPr lang="en-US" sz="4400" dirty="0" err="1"/>
              <a:t>tortor</a:t>
            </a:r>
            <a:r>
              <a:rPr lang="en-US" sz="4400" dirty="0"/>
              <a:t> </a:t>
            </a:r>
            <a:r>
              <a:rPr lang="en-US" sz="4400" dirty="0" err="1"/>
              <a:t>nec</a:t>
            </a:r>
            <a:r>
              <a:rPr lang="en-US" sz="4400" dirty="0"/>
              <a:t> </a:t>
            </a:r>
            <a:r>
              <a:rPr lang="en-US" sz="4400" dirty="0" err="1"/>
              <a:t>dapibus</a:t>
            </a:r>
            <a:r>
              <a:rPr lang="en-US" sz="4400" dirty="0"/>
              <a:t> </a:t>
            </a:r>
            <a:r>
              <a:rPr lang="en-US" sz="4400" dirty="0" err="1"/>
              <a:t>accumsan</a:t>
            </a:r>
            <a:r>
              <a:rPr lang="en-US" sz="4400" dirty="0"/>
              <a:t>, </a:t>
            </a:r>
            <a:r>
              <a:rPr lang="en-US" sz="4400" dirty="0" err="1"/>
              <a:t>sapien</a:t>
            </a:r>
            <a:r>
              <a:rPr lang="en-US" sz="4400" dirty="0"/>
              <a:t> </a:t>
            </a:r>
            <a:r>
              <a:rPr lang="en-US" sz="4400" dirty="0" err="1"/>
              <a:t>erat</a:t>
            </a:r>
            <a:r>
              <a:rPr lang="en-US" sz="4400" dirty="0"/>
              <a:t> </a:t>
            </a:r>
            <a:r>
              <a:rPr lang="en-US" sz="4400" dirty="0" err="1"/>
              <a:t>vestibulum</a:t>
            </a:r>
            <a:r>
              <a:rPr lang="en-US" sz="4400" dirty="0"/>
              <a:t> </a:t>
            </a:r>
            <a:r>
              <a:rPr lang="en-US" sz="4400" dirty="0" err="1"/>
              <a:t>odio</a:t>
            </a:r>
            <a:r>
              <a:rPr lang="en-US" sz="4400" dirty="0"/>
              <a:t>, </a:t>
            </a:r>
            <a:r>
              <a:rPr lang="en-US" sz="4400" dirty="0" err="1"/>
              <a:t>iaculis</a:t>
            </a:r>
            <a:r>
              <a:rPr lang="en-US" sz="4400" dirty="0"/>
              <a:t> </a:t>
            </a:r>
            <a:r>
              <a:rPr lang="en-US" sz="4400" dirty="0" err="1"/>
              <a:t>sodales</a:t>
            </a:r>
            <a:r>
              <a:rPr lang="en-US" sz="4400" dirty="0"/>
              <a:t> </a:t>
            </a:r>
            <a:r>
              <a:rPr lang="en-US" sz="4400" dirty="0" err="1"/>
              <a:t>nulla</a:t>
            </a:r>
            <a:r>
              <a:rPr lang="en-US" sz="4400" dirty="0"/>
              <a:t> </a:t>
            </a:r>
            <a:r>
              <a:rPr lang="en-US" sz="4400" dirty="0" err="1"/>
              <a:t>libero</a:t>
            </a:r>
            <a:r>
              <a:rPr lang="en-US" sz="4400" dirty="0"/>
              <a:t> </a:t>
            </a:r>
            <a:r>
              <a:rPr lang="en-US" sz="4400" dirty="0" err="1"/>
              <a:t>eu</a:t>
            </a:r>
            <a:r>
              <a:rPr lang="en-US" sz="4400" dirty="0"/>
              <a:t> </a:t>
            </a:r>
            <a:r>
              <a:rPr lang="en-US" sz="4400" dirty="0" err="1"/>
              <a:t>velit</a:t>
            </a:r>
            <a:r>
              <a:rPr lang="en-US" sz="4400" dirty="0"/>
              <a:t>. </a:t>
            </a:r>
            <a:r>
              <a:rPr lang="en-US" sz="4400" dirty="0" err="1"/>
              <a:t>Nunc</a:t>
            </a:r>
            <a:r>
              <a:rPr lang="en-US" sz="4400" dirty="0"/>
              <a:t> </a:t>
            </a:r>
            <a:r>
              <a:rPr lang="en-US" sz="4400" dirty="0" err="1"/>
              <a:t>elit</a:t>
            </a:r>
            <a:r>
              <a:rPr lang="en-US" sz="4400" dirty="0"/>
              <a:t> </a:t>
            </a:r>
            <a:r>
              <a:rPr lang="en-US" sz="4400" dirty="0" err="1"/>
              <a:t>sapien</a:t>
            </a:r>
            <a:r>
              <a:rPr lang="en-US" sz="4400" dirty="0"/>
              <a:t>, </a:t>
            </a:r>
            <a:r>
              <a:rPr lang="en-US" sz="4400" dirty="0" err="1"/>
              <a:t>pulvinar</a:t>
            </a:r>
            <a:r>
              <a:rPr lang="en-US" sz="4400" dirty="0"/>
              <a:t> et </a:t>
            </a:r>
            <a:r>
              <a:rPr lang="en-US" sz="4400" dirty="0" err="1"/>
              <a:t>tempor</a:t>
            </a:r>
            <a:r>
              <a:rPr lang="en-US" sz="4400" dirty="0"/>
              <a:t> </a:t>
            </a:r>
            <a:r>
              <a:rPr lang="en-US" sz="4400" dirty="0" err="1"/>
              <a:t>ut</a:t>
            </a:r>
            <a:r>
              <a:rPr lang="en-US" sz="4400" dirty="0"/>
              <a:t>, </a:t>
            </a:r>
            <a:r>
              <a:rPr lang="en-US" sz="4400" dirty="0" err="1"/>
              <a:t>tristique</a:t>
            </a:r>
            <a:r>
              <a:rPr lang="en-US" sz="4400" dirty="0"/>
              <a:t> sit </a:t>
            </a:r>
            <a:r>
              <a:rPr lang="en-US" sz="4400" dirty="0" err="1"/>
              <a:t>amet</a:t>
            </a:r>
            <a:r>
              <a:rPr lang="en-US" sz="4400" dirty="0"/>
              <a:t> quam. 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3563600" y="25222200"/>
            <a:ext cx="10363200" cy="6400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527000" y="17449800"/>
            <a:ext cx="10744200" cy="1255728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 smtClean="0">
                <a:latin typeface="Arial Black" pitchFamily="34" charset="0"/>
              </a:rPr>
              <a:t>Heading 3</a:t>
            </a:r>
          </a:p>
          <a:p>
            <a:r>
              <a:rPr lang="en-US" sz="4400" dirty="0" err="1" smtClean="0"/>
              <a:t>Lorem</a:t>
            </a:r>
            <a:r>
              <a:rPr lang="en-US" sz="4400" dirty="0" smtClean="0"/>
              <a:t> </a:t>
            </a:r>
            <a:r>
              <a:rPr lang="en-US" sz="4400" dirty="0" err="1"/>
              <a:t>ipsum</a:t>
            </a:r>
            <a:r>
              <a:rPr lang="en-US" sz="4400" dirty="0"/>
              <a:t> dolor sit </a:t>
            </a:r>
            <a:r>
              <a:rPr lang="en-US" sz="4400" dirty="0" err="1"/>
              <a:t>amet</a:t>
            </a:r>
            <a:r>
              <a:rPr lang="en-US" sz="4400" dirty="0"/>
              <a:t>, </a:t>
            </a:r>
            <a:r>
              <a:rPr lang="en-US" sz="4400" dirty="0" err="1"/>
              <a:t>consectetur</a:t>
            </a:r>
            <a:r>
              <a:rPr lang="en-US" sz="4400" dirty="0"/>
              <a:t> </a:t>
            </a:r>
            <a:r>
              <a:rPr lang="en-US" sz="4400" dirty="0" err="1"/>
              <a:t>adipiscing</a:t>
            </a:r>
            <a:r>
              <a:rPr lang="en-US" sz="4400" dirty="0"/>
              <a:t> </a:t>
            </a:r>
            <a:r>
              <a:rPr lang="en-US" sz="4400" dirty="0" err="1"/>
              <a:t>elit</a:t>
            </a:r>
            <a:r>
              <a:rPr lang="en-US" sz="4400" dirty="0"/>
              <a:t>. In </a:t>
            </a:r>
            <a:r>
              <a:rPr lang="en-US" sz="4400" dirty="0" err="1"/>
              <a:t>feugiat</a:t>
            </a:r>
            <a:r>
              <a:rPr lang="en-US" sz="4400" dirty="0"/>
              <a:t> </a:t>
            </a:r>
            <a:r>
              <a:rPr lang="en-US" sz="4400" dirty="0" err="1"/>
              <a:t>fermentum</a:t>
            </a:r>
            <a:r>
              <a:rPr lang="en-US" sz="4400" dirty="0"/>
              <a:t> quam, id </a:t>
            </a:r>
            <a:r>
              <a:rPr lang="en-US" sz="4400" dirty="0" err="1"/>
              <a:t>vehicula</a:t>
            </a:r>
            <a:r>
              <a:rPr lang="en-US" sz="4400" dirty="0"/>
              <a:t> mi </a:t>
            </a:r>
            <a:r>
              <a:rPr lang="en-US" sz="4400" dirty="0" err="1"/>
              <a:t>egestas</a:t>
            </a:r>
            <a:r>
              <a:rPr lang="en-US" sz="4400" dirty="0"/>
              <a:t> </a:t>
            </a:r>
            <a:r>
              <a:rPr lang="en-US" sz="4400" dirty="0" err="1"/>
              <a:t>pharetra</a:t>
            </a:r>
            <a:r>
              <a:rPr lang="en-US" sz="4400" dirty="0"/>
              <a:t>. </a:t>
            </a:r>
            <a:r>
              <a:rPr lang="en-US" sz="4400" dirty="0" err="1"/>
              <a:t>Donec</a:t>
            </a:r>
            <a:r>
              <a:rPr lang="en-US" sz="4400" dirty="0"/>
              <a:t> id </a:t>
            </a:r>
            <a:r>
              <a:rPr lang="en-US" sz="4400" dirty="0" err="1"/>
              <a:t>eros</a:t>
            </a:r>
            <a:r>
              <a:rPr lang="en-US" sz="4400" dirty="0"/>
              <a:t> magna. Integer </a:t>
            </a:r>
            <a:r>
              <a:rPr lang="en-US" sz="4400" dirty="0" err="1"/>
              <a:t>suscipit</a:t>
            </a:r>
            <a:r>
              <a:rPr lang="en-US" sz="4400" dirty="0"/>
              <a:t> </a:t>
            </a:r>
            <a:r>
              <a:rPr lang="en-US" sz="4400" dirty="0" err="1"/>
              <a:t>eleifend</a:t>
            </a:r>
            <a:r>
              <a:rPr lang="en-US" sz="4400" dirty="0"/>
              <a:t> </a:t>
            </a:r>
            <a:r>
              <a:rPr lang="en-US" sz="4400" dirty="0" err="1"/>
              <a:t>felis</a:t>
            </a:r>
            <a:r>
              <a:rPr lang="en-US" sz="4400" dirty="0"/>
              <a:t>, et </a:t>
            </a:r>
            <a:r>
              <a:rPr lang="en-US" sz="4400" dirty="0" err="1"/>
              <a:t>sodales</a:t>
            </a:r>
            <a:r>
              <a:rPr lang="en-US" sz="4400" dirty="0"/>
              <a:t> </a:t>
            </a:r>
            <a:r>
              <a:rPr lang="en-US" sz="4400" dirty="0" err="1"/>
              <a:t>eros</a:t>
            </a:r>
            <a:r>
              <a:rPr lang="en-US" sz="4400" dirty="0"/>
              <a:t> </a:t>
            </a:r>
            <a:r>
              <a:rPr lang="en-US" sz="4400" dirty="0" err="1"/>
              <a:t>condimentum</a:t>
            </a:r>
            <a:r>
              <a:rPr lang="en-US" sz="4400" dirty="0"/>
              <a:t> a. </a:t>
            </a:r>
            <a:r>
              <a:rPr lang="en-US" sz="4400" dirty="0" err="1"/>
              <a:t>Vestibulum</a:t>
            </a:r>
            <a:r>
              <a:rPr lang="en-US" sz="4400" dirty="0"/>
              <a:t> </a:t>
            </a:r>
            <a:r>
              <a:rPr lang="en-US" sz="4400" dirty="0" err="1"/>
              <a:t>faucibus</a:t>
            </a:r>
            <a:r>
              <a:rPr lang="en-US" sz="4400" dirty="0"/>
              <a:t> </a:t>
            </a:r>
            <a:r>
              <a:rPr lang="en-US" sz="4400" dirty="0" err="1"/>
              <a:t>risus</a:t>
            </a:r>
            <a:r>
              <a:rPr lang="en-US" sz="4400" dirty="0"/>
              <a:t> </a:t>
            </a:r>
            <a:r>
              <a:rPr lang="en-US" sz="4400" dirty="0" err="1"/>
              <a:t>eget</a:t>
            </a:r>
            <a:r>
              <a:rPr lang="en-US" sz="4400" dirty="0"/>
              <a:t> dui </a:t>
            </a:r>
            <a:r>
              <a:rPr lang="en-US" sz="4400" dirty="0" err="1"/>
              <a:t>aliquam</a:t>
            </a:r>
            <a:r>
              <a:rPr lang="en-US" sz="4400" dirty="0"/>
              <a:t> et </a:t>
            </a:r>
            <a:r>
              <a:rPr lang="en-US" sz="4400" dirty="0" err="1"/>
              <a:t>vehicula</a:t>
            </a:r>
            <a:r>
              <a:rPr lang="en-US" sz="4400" dirty="0"/>
              <a:t> </a:t>
            </a:r>
            <a:r>
              <a:rPr lang="en-US" sz="4400" dirty="0" err="1"/>
              <a:t>enim</a:t>
            </a:r>
            <a:r>
              <a:rPr lang="en-US" sz="4400" dirty="0"/>
              <a:t> </a:t>
            </a:r>
            <a:r>
              <a:rPr lang="en-US" sz="4400" dirty="0" err="1"/>
              <a:t>feugiat</a:t>
            </a:r>
            <a:r>
              <a:rPr lang="en-US" sz="4400" dirty="0"/>
              <a:t>. Maecenas </a:t>
            </a:r>
            <a:r>
              <a:rPr lang="en-US" sz="4400" dirty="0" err="1"/>
              <a:t>faucibus</a:t>
            </a:r>
            <a:r>
              <a:rPr lang="en-US" sz="4400" dirty="0"/>
              <a:t> </a:t>
            </a:r>
            <a:r>
              <a:rPr lang="en-US" sz="4400" dirty="0" err="1"/>
              <a:t>nibh</a:t>
            </a:r>
            <a:r>
              <a:rPr lang="en-US" sz="4400" dirty="0"/>
              <a:t> </a:t>
            </a:r>
            <a:r>
              <a:rPr lang="en-US" sz="4400" dirty="0" err="1"/>
              <a:t>metus</a:t>
            </a:r>
            <a:r>
              <a:rPr lang="en-US" sz="4400" dirty="0"/>
              <a:t>, </a:t>
            </a:r>
            <a:r>
              <a:rPr lang="en-US" sz="4400" dirty="0" err="1"/>
              <a:t>nec</a:t>
            </a:r>
            <a:r>
              <a:rPr lang="en-US" sz="4400" dirty="0"/>
              <a:t> </a:t>
            </a:r>
            <a:r>
              <a:rPr lang="en-US" sz="4400" dirty="0" err="1"/>
              <a:t>blandit</a:t>
            </a:r>
            <a:r>
              <a:rPr lang="en-US" sz="4400" dirty="0"/>
              <a:t> sem. </a:t>
            </a:r>
            <a:r>
              <a:rPr lang="en-US" sz="4400" dirty="0" err="1"/>
              <a:t>Vestibulum</a:t>
            </a:r>
            <a:r>
              <a:rPr lang="en-US" sz="4400" dirty="0"/>
              <a:t> </a:t>
            </a:r>
            <a:r>
              <a:rPr lang="en-US" sz="4400" dirty="0" err="1"/>
              <a:t>dapibus</a:t>
            </a:r>
            <a:r>
              <a:rPr lang="en-US" sz="4400" dirty="0"/>
              <a:t> </a:t>
            </a:r>
            <a:r>
              <a:rPr lang="en-US" sz="4400" dirty="0" err="1"/>
              <a:t>ligula</a:t>
            </a:r>
            <a:r>
              <a:rPr lang="en-US" sz="4400" dirty="0"/>
              <a:t> </a:t>
            </a:r>
            <a:r>
              <a:rPr lang="en-US" sz="4400" dirty="0" err="1"/>
              <a:t>eget</a:t>
            </a:r>
            <a:r>
              <a:rPr lang="en-US" sz="4400" dirty="0"/>
              <a:t> </a:t>
            </a:r>
            <a:r>
              <a:rPr lang="en-US" sz="4400" dirty="0" err="1"/>
              <a:t>orci</a:t>
            </a:r>
            <a:r>
              <a:rPr lang="en-US" sz="4400" dirty="0"/>
              <a:t> </a:t>
            </a:r>
            <a:r>
              <a:rPr lang="en-US" sz="4400" dirty="0" err="1"/>
              <a:t>porta</a:t>
            </a:r>
            <a:r>
              <a:rPr lang="en-US" sz="4400" dirty="0"/>
              <a:t> </a:t>
            </a:r>
            <a:r>
              <a:rPr lang="en-US" sz="4400" dirty="0" err="1"/>
              <a:t>consequat</a:t>
            </a:r>
            <a:r>
              <a:rPr lang="en-US" sz="4400" dirty="0"/>
              <a:t> </a:t>
            </a:r>
            <a:r>
              <a:rPr lang="en-US" sz="4400" dirty="0" err="1"/>
              <a:t>sagittis</a:t>
            </a:r>
            <a:r>
              <a:rPr lang="en-US" sz="4400" dirty="0"/>
              <a:t> </a:t>
            </a:r>
            <a:r>
              <a:rPr lang="en-US" sz="4400" dirty="0" err="1"/>
              <a:t>nulla</a:t>
            </a:r>
            <a:r>
              <a:rPr lang="en-US" sz="4400" dirty="0"/>
              <a:t> </a:t>
            </a:r>
            <a:r>
              <a:rPr lang="en-US" sz="4400" dirty="0" err="1"/>
              <a:t>varius</a:t>
            </a:r>
            <a:r>
              <a:rPr lang="en-US" sz="4400" dirty="0"/>
              <a:t>. </a:t>
            </a:r>
            <a:r>
              <a:rPr lang="en-US" sz="4400" dirty="0" err="1"/>
              <a:t>Sed</a:t>
            </a:r>
            <a:r>
              <a:rPr lang="en-US" sz="4400" dirty="0"/>
              <a:t> </a:t>
            </a:r>
            <a:r>
              <a:rPr lang="en-US" sz="4400" dirty="0" err="1"/>
              <a:t>porta</a:t>
            </a:r>
            <a:r>
              <a:rPr lang="en-US" sz="4400" dirty="0"/>
              <a:t> </a:t>
            </a:r>
            <a:r>
              <a:rPr lang="en-US" sz="4400" dirty="0" err="1"/>
              <a:t>justo</a:t>
            </a:r>
            <a:r>
              <a:rPr lang="en-US" sz="4400" dirty="0"/>
              <a:t> sit </a:t>
            </a:r>
            <a:r>
              <a:rPr lang="en-US" sz="4400" dirty="0" err="1"/>
              <a:t>amet</a:t>
            </a:r>
            <a:r>
              <a:rPr lang="en-US" sz="4400" dirty="0"/>
              <a:t> </a:t>
            </a:r>
            <a:r>
              <a:rPr lang="en-US" sz="4400" dirty="0" err="1"/>
              <a:t>leo</a:t>
            </a:r>
            <a:r>
              <a:rPr lang="en-US" sz="4400" dirty="0"/>
              <a:t> </a:t>
            </a:r>
            <a:r>
              <a:rPr lang="en-US" sz="4400" dirty="0" err="1"/>
              <a:t>egestas</a:t>
            </a:r>
            <a:r>
              <a:rPr lang="en-US" sz="4400" dirty="0"/>
              <a:t> </a:t>
            </a:r>
            <a:r>
              <a:rPr lang="en-US" sz="4400" dirty="0" err="1"/>
              <a:t>nec</a:t>
            </a:r>
            <a:r>
              <a:rPr lang="en-US" sz="4400" dirty="0"/>
              <a:t> </a:t>
            </a:r>
            <a:r>
              <a:rPr lang="en-US" sz="4400" dirty="0" err="1"/>
              <a:t>bibendum</a:t>
            </a:r>
            <a:r>
              <a:rPr lang="en-US" sz="4400" dirty="0"/>
              <a:t> </a:t>
            </a:r>
            <a:r>
              <a:rPr lang="en-US" sz="4400" dirty="0" err="1"/>
              <a:t>neque</a:t>
            </a:r>
            <a:r>
              <a:rPr lang="en-US" sz="4400" dirty="0"/>
              <a:t> </a:t>
            </a:r>
            <a:r>
              <a:rPr lang="en-US" sz="4400" dirty="0" err="1"/>
              <a:t>cursus</a:t>
            </a:r>
            <a:r>
              <a:rPr lang="en-US" sz="4400" dirty="0"/>
              <a:t>. Integer </a:t>
            </a:r>
            <a:r>
              <a:rPr lang="en-US" sz="4400" dirty="0" err="1"/>
              <a:t>cursus</a:t>
            </a:r>
            <a:r>
              <a:rPr lang="en-US" sz="4400" dirty="0"/>
              <a:t> magna </a:t>
            </a:r>
            <a:r>
              <a:rPr lang="en-US" sz="4400" dirty="0" err="1"/>
              <a:t>purus</a:t>
            </a:r>
            <a:r>
              <a:rPr lang="en-US" sz="4400" dirty="0"/>
              <a:t>, ac </a:t>
            </a:r>
            <a:r>
              <a:rPr lang="en-US" sz="4400" dirty="0" err="1"/>
              <a:t>ullamcorper</a:t>
            </a:r>
            <a:r>
              <a:rPr lang="en-US" sz="4400" dirty="0"/>
              <a:t> </a:t>
            </a:r>
            <a:r>
              <a:rPr lang="en-US" sz="4400" dirty="0" err="1"/>
              <a:t>nulla</a:t>
            </a:r>
            <a:r>
              <a:rPr lang="en-US" sz="4400" dirty="0"/>
              <a:t>. </a:t>
            </a:r>
            <a:r>
              <a:rPr lang="en-US" sz="4400" dirty="0" err="1"/>
              <a:t>Vivamus</a:t>
            </a:r>
            <a:r>
              <a:rPr lang="en-US" sz="4400" dirty="0"/>
              <a:t> </a:t>
            </a:r>
            <a:r>
              <a:rPr lang="en-US" sz="4400" dirty="0" err="1"/>
              <a:t>faucibus</a:t>
            </a:r>
            <a:r>
              <a:rPr lang="en-US" sz="4400" dirty="0"/>
              <a:t>, </a:t>
            </a:r>
            <a:r>
              <a:rPr lang="en-US" sz="4400" dirty="0" err="1"/>
              <a:t>tortor</a:t>
            </a:r>
            <a:r>
              <a:rPr lang="en-US" sz="4400" dirty="0"/>
              <a:t> </a:t>
            </a:r>
            <a:r>
              <a:rPr lang="en-US" sz="4400" dirty="0" err="1"/>
              <a:t>nec</a:t>
            </a:r>
            <a:r>
              <a:rPr lang="en-US" sz="4400" dirty="0"/>
              <a:t> </a:t>
            </a:r>
            <a:r>
              <a:rPr lang="en-US" sz="4400" dirty="0" err="1"/>
              <a:t>dapibus</a:t>
            </a:r>
            <a:r>
              <a:rPr lang="en-US" sz="4400" dirty="0"/>
              <a:t> </a:t>
            </a:r>
            <a:r>
              <a:rPr lang="en-US" sz="4400" dirty="0" err="1"/>
              <a:t>accumsan</a:t>
            </a:r>
            <a:r>
              <a:rPr lang="en-US" sz="4400" dirty="0"/>
              <a:t>, </a:t>
            </a:r>
            <a:r>
              <a:rPr lang="en-US" sz="4400" dirty="0" err="1"/>
              <a:t>sapien</a:t>
            </a:r>
            <a:r>
              <a:rPr lang="en-US" sz="4400" dirty="0"/>
              <a:t> </a:t>
            </a:r>
            <a:r>
              <a:rPr lang="en-US" sz="4400" dirty="0" err="1"/>
              <a:t>erat</a:t>
            </a:r>
            <a:r>
              <a:rPr lang="en-US" sz="4400" dirty="0"/>
              <a:t> </a:t>
            </a:r>
            <a:r>
              <a:rPr lang="en-US" sz="4400" dirty="0" err="1"/>
              <a:t>vestibulum</a:t>
            </a:r>
            <a:r>
              <a:rPr lang="en-US" sz="4400" dirty="0"/>
              <a:t> </a:t>
            </a:r>
            <a:r>
              <a:rPr lang="en-US" sz="4400" dirty="0" err="1"/>
              <a:t>odio</a:t>
            </a:r>
            <a:r>
              <a:rPr lang="en-US" sz="4400" dirty="0"/>
              <a:t>, </a:t>
            </a:r>
            <a:r>
              <a:rPr lang="en-US" sz="4400" dirty="0" err="1"/>
              <a:t>iaculis</a:t>
            </a:r>
            <a:r>
              <a:rPr lang="en-US" sz="4400" dirty="0"/>
              <a:t> </a:t>
            </a:r>
            <a:r>
              <a:rPr lang="en-US" sz="4400" dirty="0" err="1"/>
              <a:t>sodales</a:t>
            </a:r>
            <a:r>
              <a:rPr lang="en-US" sz="4400" dirty="0"/>
              <a:t> </a:t>
            </a:r>
            <a:r>
              <a:rPr lang="en-US" sz="4400" dirty="0" err="1"/>
              <a:t>nulla</a:t>
            </a:r>
            <a:r>
              <a:rPr lang="en-US" sz="4400" dirty="0"/>
              <a:t> </a:t>
            </a:r>
            <a:r>
              <a:rPr lang="en-US" sz="4400" dirty="0" err="1"/>
              <a:t>libero</a:t>
            </a:r>
            <a:r>
              <a:rPr lang="en-US" sz="4400" dirty="0"/>
              <a:t> </a:t>
            </a:r>
            <a:r>
              <a:rPr lang="en-US" sz="4400" dirty="0" err="1"/>
              <a:t>eu</a:t>
            </a:r>
            <a:r>
              <a:rPr lang="en-US" sz="4400" dirty="0"/>
              <a:t> </a:t>
            </a:r>
            <a:r>
              <a:rPr lang="en-US" sz="4400" dirty="0" err="1"/>
              <a:t>velit</a:t>
            </a:r>
            <a:r>
              <a:rPr lang="en-US" sz="4400" dirty="0"/>
              <a:t>. </a:t>
            </a:r>
            <a:r>
              <a:rPr lang="en-US" sz="4400" dirty="0" err="1"/>
              <a:t>Nunc</a:t>
            </a:r>
            <a:r>
              <a:rPr lang="en-US" sz="4400" dirty="0"/>
              <a:t> </a:t>
            </a:r>
            <a:r>
              <a:rPr lang="en-US" sz="4400" dirty="0" err="1"/>
              <a:t>elit</a:t>
            </a:r>
            <a:r>
              <a:rPr lang="en-US" sz="4400" dirty="0"/>
              <a:t> </a:t>
            </a:r>
            <a:r>
              <a:rPr lang="en-US" sz="4400" dirty="0" err="1"/>
              <a:t>sapien</a:t>
            </a:r>
            <a:r>
              <a:rPr lang="en-US" sz="4400" dirty="0"/>
              <a:t>, </a:t>
            </a:r>
            <a:r>
              <a:rPr lang="en-US" sz="4400" dirty="0" err="1"/>
              <a:t>pulvinar</a:t>
            </a:r>
            <a:r>
              <a:rPr lang="en-US" sz="4400" dirty="0"/>
              <a:t> et </a:t>
            </a:r>
            <a:r>
              <a:rPr lang="en-US" sz="4400" dirty="0" err="1"/>
              <a:t>tempor</a:t>
            </a:r>
            <a:r>
              <a:rPr lang="en-US" sz="4400" dirty="0"/>
              <a:t> </a:t>
            </a:r>
            <a:r>
              <a:rPr lang="en-US" sz="4400" dirty="0" err="1"/>
              <a:t>ut</a:t>
            </a:r>
            <a:r>
              <a:rPr lang="en-US" sz="4400" dirty="0"/>
              <a:t>, </a:t>
            </a:r>
            <a:r>
              <a:rPr lang="en-US" sz="4400" dirty="0" err="1"/>
              <a:t>tristique</a:t>
            </a:r>
            <a:r>
              <a:rPr lang="en-US" sz="4400" dirty="0"/>
              <a:t> sit </a:t>
            </a:r>
            <a:r>
              <a:rPr lang="en-US" sz="4400" dirty="0" err="1"/>
              <a:t>amet</a:t>
            </a:r>
            <a:r>
              <a:rPr lang="en-US" sz="4400" dirty="0"/>
              <a:t> quam. </a:t>
            </a:r>
          </a:p>
          <a:p>
            <a:endParaRPr lang="en-US" dirty="0"/>
          </a:p>
        </p:txBody>
      </p:sp>
      <p:graphicFrame>
        <p:nvGraphicFramePr>
          <p:cNvPr id="21" name="Chart 20"/>
          <p:cNvGraphicFramePr/>
          <p:nvPr/>
        </p:nvGraphicFramePr>
        <p:xfrm>
          <a:off x="25069800" y="9601200"/>
          <a:ext cx="11582400" cy="772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7642800" y="9372600"/>
            <a:ext cx="10744200" cy="984885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dirty="0" smtClean="0">
                <a:latin typeface="Arial Black" pitchFamily="34" charset="0"/>
              </a:rPr>
              <a:t>Heading 2</a:t>
            </a:r>
          </a:p>
          <a:p>
            <a:r>
              <a:rPr lang="en-US" sz="4400" dirty="0" err="1" smtClean="0"/>
              <a:t>Lorem</a:t>
            </a:r>
            <a:r>
              <a:rPr lang="en-US" sz="4400" dirty="0" smtClean="0"/>
              <a:t> </a:t>
            </a:r>
            <a:r>
              <a:rPr lang="en-US" sz="4400" dirty="0" err="1"/>
              <a:t>ipsum</a:t>
            </a:r>
            <a:r>
              <a:rPr lang="en-US" sz="4400" dirty="0"/>
              <a:t> dolor sit </a:t>
            </a:r>
            <a:r>
              <a:rPr lang="en-US" sz="4400" dirty="0" err="1"/>
              <a:t>amet</a:t>
            </a:r>
            <a:r>
              <a:rPr lang="en-US" sz="4400" dirty="0"/>
              <a:t>, </a:t>
            </a:r>
            <a:r>
              <a:rPr lang="en-US" sz="4400" dirty="0" err="1"/>
              <a:t>consectetur</a:t>
            </a:r>
            <a:r>
              <a:rPr lang="en-US" sz="4400" dirty="0"/>
              <a:t> </a:t>
            </a:r>
            <a:r>
              <a:rPr lang="en-US" sz="4400" dirty="0" err="1"/>
              <a:t>adipiscing</a:t>
            </a:r>
            <a:r>
              <a:rPr lang="en-US" sz="4400" dirty="0"/>
              <a:t> </a:t>
            </a:r>
            <a:r>
              <a:rPr lang="en-US" sz="4400" dirty="0" err="1"/>
              <a:t>elit</a:t>
            </a:r>
            <a:r>
              <a:rPr lang="en-US" sz="4400" dirty="0"/>
              <a:t>. In </a:t>
            </a:r>
            <a:r>
              <a:rPr lang="en-US" sz="4400" dirty="0" err="1"/>
              <a:t>feugiat</a:t>
            </a:r>
            <a:r>
              <a:rPr lang="en-US" sz="4400" dirty="0"/>
              <a:t> </a:t>
            </a:r>
            <a:r>
              <a:rPr lang="en-US" sz="4400" dirty="0" err="1"/>
              <a:t>fermentum</a:t>
            </a:r>
            <a:r>
              <a:rPr lang="en-US" sz="4400" dirty="0"/>
              <a:t> quam, id </a:t>
            </a:r>
            <a:r>
              <a:rPr lang="en-US" sz="4400" dirty="0" err="1"/>
              <a:t>vehicula</a:t>
            </a:r>
            <a:r>
              <a:rPr lang="en-US" sz="4400" dirty="0"/>
              <a:t> mi </a:t>
            </a:r>
            <a:r>
              <a:rPr lang="en-US" sz="4400" dirty="0" err="1"/>
              <a:t>egestas</a:t>
            </a:r>
            <a:r>
              <a:rPr lang="en-US" sz="4400" dirty="0"/>
              <a:t> </a:t>
            </a:r>
            <a:r>
              <a:rPr lang="en-US" sz="4400" dirty="0" err="1"/>
              <a:t>pharetra</a:t>
            </a:r>
            <a:r>
              <a:rPr lang="en-US" sz="4400" dirty="0"/>
              <a:t>. </a:t>
            </a:r>
            <a:r>
              <a:rPr lang="en-US" sz="4400" dirty="0" err="1"/>
              <a:t>Donec</a:t>
            </a:r>
            <a:r>
              <a:rPr lang="en-US" sz="4400" dirty="0"/>
              <a:t> id </a:t>
            </a:r>
            <a:r>
              <a:rPr lang="en-US" sz="4400" dirty="0" err="1"/>
              <a:t>eros</a:t>
            </a:r>
            <a:r>
              <a:rPr lang="en-US" sz="4400" dirty="0"/>
              <a:t> magna. Integer </a:t>
            </a:r>
            <a:r>
              <a:rPr lang="en-US" sz="4400" dirty="0" err="1"/>
              <a:t>suscipit</a:t>
            </a:r>
            <a:r>
              <a:rPr lang="en-US" sz="4400" dirty="0"/>
              <a:t> </a:t>
            </a:r>
            <a:r>
              <a:rPr lang="en-US" sz="4400" dirty="0" err="1"/>
              <a:t>eleifend</a:t>
            </a:r>
            <a:r>
              <a:rPr lang="en-US" sz="4400" dirty="0"/>
              <a:t> </a:t>
            </a:r>
            <a:r>
              <a:rPr lang="en-US" sz="4400" dirty="0" err="1"/>
              <a:t>felis</a:t>
            </a:r>
            <a:r>
              <a:rPr lang="en-US" sz="4400" dirty="0"/>
              <a:t>, et </a:t>
            </a:r>
            <a:r>
              <a:rPr lang="en-US" sz="4400" dirty="0" err="1"/>
              <a:t>sodales</a:t>
            </a:r>
            <a:r>
              <a:rPr lang="en-US" sz="4400" dirty="0"/>
              <a:t> </a:t>
            </a:r>
            <a:r>
              <a:rPr lang="en-US" sz="4400" dirty="0" err="1"/>
              <a:t>eros</a:t>
            </a:r>
            <a:r>
              <a:rPr lang="en-US" sz="4400" dirty="0"/>
              <a:t> </a:t>
            </a:r>
            <a:r>
              <a:rPr lang="en-US" sz="4400" dirty="0" err="1"/>
              <a:t>condimentum</a:t>
            </a:r>
            <a:r>
              <a:rPr lang="en-US" sz="4400" dirty="0"/>
              <a:t> a. </a:t>
            </a:r>
            <a:r>
              <a:rPr lang="en-US" sz="4400" dirty="0" err="1"/>
              <a:t>Vestibulum</a:t>
            </a:r>
            <a:r>
              <a:rPr lang="en-US" sz="4400" dirty="0"/>
              <a:t> </a:t>
            </a:r>
            <a:r>
              <a:rPr lang="en-US" sz="4400" dirty="0" err="1"/>
              <a:t>faucibus</a:t>
            </a:r>
            <a:r>
              <a:rPr lang="en-US" sz="4400" dirty="0"/>
              <a:t> </a:t>
            </a:r>
            <a:r>
              <a:rPr lang="en-US" sz="4400" dirty="0" err="1"/>
              <a:t>risus</a:t>
            </a:r>
            <a:r>
              <a:rPr lang="en-US" sz="4400" dirty="0"/>
              <a:t> </a:t>
            </a:r>
            <a:r>
              <a:rPr lang="en-US" sz="4400" dirty="0" err="1"/>
              <a:t>eget</a:t>
            </a:r>
            <a:r>
              <a:rPr lang="en-US" sz="4400" dirty="0"/>
              <a:t> dui </a:t>
            </a:r>
            <a:r>
              <a:rPr lang="en-US" sz="4400" dirty="0" err="1"/>
              <a:t>aliquam</a:t>
            </a:r>
            <a:r>
              <a:rPr lang="en-US" sz="4400" dirty="0"/>
              <a:t> et </a:t>
            </a:r>
            <a:r>
              <a:rPr lang="en-US" sz="4400" dirty="0" err="1"/>
              <a:t>vehicula</a:t>
            </a:r>
            <a:r>
              <a:rPr lang="en-US" sz="4400" dirty="0"/>
              <a:t> </a:t>
            </a:r>
            <a:r>
              <a:rPr lang="en-US" sz="4400" dirty="0" err="1"/>
              <a:t>enim</a:t>
            </a:r>
            <a:r>
              <a:rPr lang="en-US" sz="4400" dirty="0"/>
              <a:t> </a:t>
            </a:r>
            <a:r>
              <a:rPr lang="en-US" sz="4400" dirty="0" err="1"/>
              <a:t>feugiat</a:t>
            </a:r>
            <a:r>
              <a:rPr lang="en-US" sz="4400" dirty="0"/>
              <a:t>. Maecenas </a:t>
            </a:r>
            <a:r>
              <a:rPr lang="en-US" sz="4400" dirty="0" err="1"/>
              <a:t>faucibus</a:t>
            </a:r>
            <a:r>
              <a:rPr lang="en-US" sz="4400" dirty="0"/>
              <a:t> </a:t>
            </a:r>
            <a:r>
              <a:rPr lang="en-US" sz="4400" dirty="0" err="1"/>
              <a:t>nibh</a:t>
            </a:r>
            <a:r>
              <a:rPr lang="en-US" sz="4400" dirty="0"/>
              <a:t> </a:t>
            </a:r>
            <a:r>
              <a:rPr lang="en-US" sz="4400" dirty="0" err="1"/>
              <a:t>metus</a:t>
            </a:r>
            <a:r>
              <a:rPr lang="en-US" sz="4400" dirty="0"/>
              <a:t>, </a:t>
            </a:r>
            <a:r>
              <a:rPr lang="en-US" sz="4400" dirty="0" err="1"/>
              <a:t>nec</a:t>
            </a:r>
            <a:r>
              <a:rPr lang="en-US" sz="4400" dirty="0"/>
              <a:t> </a:t>
            </a:r>
            <a:r>
              <a:rPr lang="en-US" sz="4400" dirty="0" err="1"/>
              <a:t>blandit</a:t>
            </a:r>
            <a:r>
              <a:rPr lang="en-US" sz="4400" dirty="0"/>
              <a:t> sem. </a:t>
            </a:r>
            <a:r>
              <a:rPr lang="en-US" sz="4400" dirty="0" err="1"/>
              <a:t>Vestibulum</a:t>
            </a:r>
            <a:r>
              <a:rPr lang="en-US" sz="4400" dirty="0"/>
              <a:t> </a:t>
            </a:r>
            <a:r>
              <a:rPr lang="en-US" sz="4400" dirty="0" err="1"/>
              <a:t>dapibus</a:t>
            </a:r>
            <a:r>
              <a:rPr lang="en-US" sz="4400" dirty="0"/>
              <a:t> </a:t>
            </a:r>
            <a:r>
              <a:rPr lang="en-US" sz="4400" dirty="0" err="1"/>
              <a:t>ligula</a:t>
            </a:r>
            <a:r>
              <a:rPr lang="en-US" sz="4400" dirty="0"/>
              <a:t> </a:t>
            </a:r>
            <a:r>
              <a:rPr lang="en-US" sz="4400" dirty="0" err="1"/>
              <a:t>eget</a:t>
            </a:r>
            <a:r>
              <a:rPr lang="en-US" sz="4400" dirty="0"/>
              <a:t> </a:t>
            </a:r>
            <a:r>
              <a:rPr lang="en-US" sz="4400" dirty="0" err="1"/>
              <a:t>orci</a:t>
            </a:r>
            <a:r>
              <a:rPr lang="en-US" sz="4400" dirty="0"/>
              <a:t> </a:t>
            </a:r>
            <a:r>
              <a:rPr lang="en-US" sz="4400" dirty="0" err="1"/>
              <a:t>porta</a:t>
            </a:r>
            <a:r>
              <a:rPr lang="en-US" sz="4400" dirty="0"/>
              <a:t> </a:t>
            </a:r>
            <a:r>
              <a:rPr lang="en-US" sz="4400" dirty="0" err="1"/>
              <a:t>consequat</a:t>
            </a:r>
            <a:r>
              <a:rPr lang="en-US" sz="4400" dirty="0"/>
              <a:t> </a:t>
            </a:r>
            <a:r>
              <a:rPr lang="en-US" sz="4400" dirty="0" err="1"/>
              <a:t>sagittis</a:t>
            </a:r>
            <a:r>
              <a:rPr lang="en-US" sz="4400" dirty="0"/>
              <a:t> </a:t>
            </a:r>
            <a:r>
              <a:rPr lang="en-US" sz="4400" dirty="0" err="1"/>
              <a:t>nulla</a:t>
            </a:r>
            <a:r>
              <a:rPr lang="en-US" sz="4400" dirty="0"/>
              <a:t> </a:t>
            </a:r>
            <a:r>
              <a:rPr lang="en-US" sz="4400" dirty="0" err="1"/>
              <a:t>varius</a:t>
            </a:r>
            <a:r>
              <a:rPr lang="en-US" sz="4400" dirty="0"/>
              <a:t>. </a:t>
            </a:r>
            <a:r>
              <a:rPr lang="en-US" sz="4400" dirty="0" err="1"/>
              <a:t>Sed</a:t>
            </a:r>
            <a:r>
              <a:rPr lang="en-US" sz="4400" dirty="0"/>
              <a:t> </a:t>
            </a:r>
            <a:r>
              <a:rPr lang="en-US" sz="4400" dirty="0" err="1"/>
              <a:t>porta</a:t>
            </a:r>
            <a:r>
              <a:rPr lang="en-US" sz="4400" dirty="0"/>
              <a:t> </a:t>
            </a:r>
            <a:r>
              <a:rPr lang="en-US" sz="4400" dirty="0" err="1"/>
              <a:t>justo</a:t>
            </a:r>
            <a:r>
              <a:rPr lang="en-US" sz="4400" dirty="0"/>
              <a:t> sit </a:t>
            </a:r>
            <a:r>
              <a:rPr lang="en-US" sz="4400" dirty="0" err="1" smtClean="0"/>
              <a:t>amnulla</a:t>
            </a:r>
            <a:r>
              <a:rPr lang="en-US" sz="4400" dirty="0" smtClean="0"/>
              <a:t> </a:t>
            </a:r>
            <a:r>
              <a:rPr lang="en-US" sz="4400" dirty="0" err="1"/>
              <a:t>libero</a:t>
            </a:r>
            <a:r>
              <a:rPr lang="en-US" sz="4400" dirty="0"/>
              <a:t> </a:t>
            </a:r>
            <a:r>
              <a:rPr lang="en-US" sz="4400" dirty="0" err="1"/>
              <a:t>eu</a:t>
            </a:r>
            <a:r>
              <a:rPr lang="en-US" sz="4400" dirty="0"/>
              <a:t> </a:t>
            </a:r>
            <a:r>
              <a:rPr lang="en-US" sz="4400" dirty="0" err="1"/>
              <a:t>velit</a:t>
            </a:r>
            <a:r>
              <a:rPr lang="en-US" sz="4400" dirty="0"/>
              <a:t>. </a:t>
            </a:r>
            <a:r>
              <a:rPr lang="en-US" sz="4400" dirty="0" err="1"/>
              <a:t>Nunc</a:t>
            </a:r>
            <a:r>
              <a:rPr lang="en-US" sz="4400" dirty="0"/>
              <a:t> </a:t>
            </a:r>
            <a:r>
              <a:rPr lang="en-US" sz="4400" dirty="0" err="1"/>
              <a:t>elit</a:t>
            </a:r>
            <a:r>
              <a:rPr lang="en-US" sz="4400" dirty="0"/>
              <a:t> </a:t>
            </a:r>
            <a:r>
              <a:rPr lang="en-US" sz="4400" dirty="0" err="1"/>
              <a:t>sapien</a:t>
            </a:r>
            <a:r>
              <a:rPr lang="en-US" sz="4400" dirty="0"/>
              <a:t>, </a:t>
            </a:r>
            <a:r>
              <a:rPr lang="en-US" sz="4400" dirty="0" err="1"/>
              <a:t>pulvinar</a:t>
            </a:r>
            <a:r>
              <a:rPr lang="en-US" sz="4400" dirty="0"/>
              <a:t> et </a:t>
            </a:r>
            <a:r>
              <a:rPr lang="en-US" sz="4400" dirty="0" err="1"/>
              <a:t>tempor</a:t>
            </a:r>
            <a:r>
              <a:rPr lang="en-US" sz="4400" dirty="0"/>
              <a:t> </a:t>
            </a:r>
            <a:r>
              <a:rPr lang="en-US" sz="4400" dirty="0" err="1"/>
              <a:t>ut</a:t>
            </a:r>
            <a:r>
              <a:rPr lang="en-US" sz="4400" dirty="0"/>
              <a:t>, </a:t>
            </a:r>
            <a:r>
              <a:rPr lang="en-US" sz="4400" dirty="0" err="1"/>
              <a:t>tristique</a:t>
            </a:r>
            <a:r>
              <a:rPr lang="en-US" sz="4400" dirty="0"/>
              <a:t> sit </a:t>
            </a:r>
            <a:r>
              <a:rPr lang="en-US" sz="4400" dirty="0" err="1"/>
              <a:t>amet</a:t>
            </a:r>
            <a:r>
              <a:rPr lang="en-US" sz="4400" dirty="0"/>
              <a:t> quam. </a:t>
            </a:r>
          </a:p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8023800" y="26365200"/>
            <a:ext cx="11049000" cy="518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8709600" y="24765000"/>
            <a:ext cx="8915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additional information please contact:</a:t>
            </a:r>
          </a:p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9243000" y="24231600"/>
            <a:ext cx="80010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YOUR DEPARTMENT LOGO HERE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463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CSU Fresno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Health and Human Services</dc:creator>
  <cp:lastModifiedBy>Health and Human Services</cp:lastModifiedBy>
  <cp:revision>6</cp:revision>
  <dcterms:created xsi:type="dcterms:W3CDTF">2011-04-15T16:35:39Z</dcterms:created>
  <dcterms:modified xsi:type="dcterms:W3CDTF">2012-12-18T22:31:16Z</dcterms:modified>
</cp:coreProperties>
</file>